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82" r:id="rId3"/>
    <p:sldMasterId id="2147483683" r:id="rId4"/>
    <p:sldMasterId id="2147483684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</p:sldIdLst>
  <p:sldSz cy="6858000" cx="9144000"/>
  <p:notesSz cx="6797675" cy="9926625"/>
  <p:embeddedFontLst>
    <p:embeddedFont>
      <p:font typeface="Corbel"/>
      <p:regular r:id="rId35"/>
      <p:bold r:id="rId36"/>
      <p:italic r:id="rId37"/>
      <p:boldItalic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font" Target="fonts/Corbel-regular.fntdata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font" Target="fonts/Corbel-italic.fntdata"/><Relationship Id="rId14" Type="http://schemas.openxmlformats.org/officeDocument/2006/relationships/slide" Target="slides/slide8.xml"/><Relationship Id="rId36" Type="http://schemas.openxmlformats.org/officeDocument/2006/relationships/font" Target="fonts/Corbel-bold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38" Type="http://schemas.openxmlformats.org/officeDocument/2006/relationships/font" Target="fonts/Corbel-boldItalic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0" name="Shape 250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Shape 389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0" name="Shape 390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3" name="Shape 403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32" name="Shape 432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Shape 452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3" name="Shape 453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56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Shape 457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58" name="Shape 458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8" name="Shape 4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" name="Shape 479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0" name="Shape 480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88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Shape 489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0" name="Shape 490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95" name="Shape 4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" name="Shape 496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7" name="Shape 497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05" name="Shape 5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" name="Shape 506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07" name="Shape 507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Shape 516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7" name="Shape 517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8" name="Shape 258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4" name="Shape 5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Shape 525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6" name="Shape 526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Shape 535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36" name="Shape 536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5" name="Shape 5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6" name="Shape 546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7" name="Shape 547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0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1" name="Shape 561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2" name="Shape 562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67" name="Shape 5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8" name="Shape 568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69" name="Shape 569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83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Shape 584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85" name="Shape 585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1" name="Shape 5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" name="Shape 592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3" name="Shape 593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97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Shape 598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99" name="Shape 599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Shape 605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606" name="Shape 606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3" name="Shape 273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Shape 289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0" name="Shape 290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3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Shape 304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05" name="Shape 305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10" name="Shape 310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Shape 326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27" name="Shape 327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6" name="Shape 346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9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Shape 350"/>
          <p:cNvSpPr txBox="1"/>
          <p:nvPr>
            <p:ph idx="1" type="body"/>
          </p:nvPr>
        </p:nvSpPr>
        <p:spPr>
          <a:xfrm>
            <a:off x="679750" y="4715125"/>
            <a:ext cx="5438125" cy="446697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51" name="Shape 351"/>
          <p:cNvSpPr/>
          <p:nvPr>
            <p:ph idx="2" type="sldImg"/>
          </p:nvPr>
        </p:nvSpPr>
        <p:spPr>
          <a:xfrm>
            <a:off x="1133150" y="744475"/>
            <a:ext cx="4531999" cy="3722475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 txBox="1"/>
          <p:nvPr>
            <p:ph type="ctrTitle"/>
          </p:nvPr>
        </p:nvSpPr>
        <p:spPr>
          <a:xfrm>
            <a:off x="685800" y="1122362"/>
            <a:ext cx="77724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1143000" y="3602037"/>
            <a:ext cx="6858000" cy="16557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th-TH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Title and Vertical 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628650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0" name="Shape 70"/>
          <p:cNvSpPr txBox="1"/>
          <p:nvPr>
            <p:ph idx="1" type="body"/>
          </p:nvPr>
        </p:nvSpPr>
        <p:spPr>
          <a:xfrm rot="5400000">
            <a:off x="2396330" y="57943"/>
            <a:ext cx="4351338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Shape 7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Shape 72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Vertical Title and 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 rot="5400000">
            <a:off x="4623593" y="2285206"/>
            <a:ext cx="5811838" cy="197167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6" name="Shape 76"/>
          <p:cNvSpPr txBox="1"/>
          <p:nvPr>
            <p:ph idx="1" type="body"/>
          </p:nvPr>
        </p:nvSpPr>
        <p:spPr>
          <a:xfrm rot="5400000">
            <a:off x="623093" y="370681"/>
            <a:ext cx="5811838" cy="58007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Shape 7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Shape 78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Shape 7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ชื่อเรื่องและเนื้อหา"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0" type="dt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Shape 91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th-TH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ภาพนิ่งชื่อเรื่อง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 txBox="1"/>
          <p:nvPr>
            <p:ph type="ctrTitle"/>
          </p:nvPr>
        </p:nvSpPr>
        <p:spPr>
          <a:xfrm>
            <a:off x="685800" y="213042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4" name="Shape 94"/>
          <p:cNvSpPr txBox="1"/>
          <p:nvPr>
            <p:ph idx="1" type="subTitle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ctr">
              <a:spcBef>
                <a:spcPts val="640"/>
              </a:spcBef>
              <a:buClr>
                <a:srgbClr val="888888"/>
              </a:buClr>
              <a:buFont typeface="Arial"/>
              <a:buNone/>
              <a:defRPr b="0" i="0" sz="3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spcBef>
                <a:spcPts val="560"/>
              </a:spcBef>
              <a:buClr>
                <a:srgbClr val="888888"/>
              </a:buClr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spcBef>
                <a:spcPts val="480"/>
              </a:spcBef>
              <a:buClr>
                <a:srgbClr val="888888"/>
              </a:buClr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0" type="dt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7" name="Shape 97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ส่วนหัวของส่วน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 txBox="1"/>
          <p:nvPr>
            <p:ph type="title"/>
          </p:nvPr>
        </p:nvSpPr>
        <p:spPr>
          <a:xfrm>
            <a:off x="722312" y="4406901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4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722312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36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2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280"/>
              </a:spcBef>
              <a:buClr>
                <a:srgbClr val="888888"/>
              </a:buClr>
              <a:buFont typeface="Arial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1" name="Shape 101"/>
          <p:cNvSpPr txBox="1"/>
          <p:nvPr>
            <p:ph idx="10" type="dt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เนื้อหา 2 ส่วน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457200" y="1600201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7" name="Shape 107"/>
          <p:cNvSpPr txBox="1"/>
          <p:nvPr>
            <p:ph idx="2" type="body"/>
          </p:nvPr>
        </p:nvSpPr>
        <p:spPr>
          <a:xfrm>
            <a:off x="4648200" y="1600201"/>
            <a:ext cx="4038599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5100" lvl="0" marL="34290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33350" lvl="1" marL="74295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8" name="Shape 108"/>
          <p:cNvSpPr txBox="1"/>
          <p:nvPr>
            <p:ph idx="10" type="dt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9" name="Shape 109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0" name="Shape 110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การเปรียบเทียบ"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13" name="Shape 113"/>
          <p:cNvSpPr txBox="1"/>
          <p:nvPr>
            <p:ph idx="1" type="body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4" name="Shape 114"/>
          <p:cNvSpPr txBox="1"/>
          <p:nvPr>
            <p:ph idx="2" type="body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5" name="Shape 115"/>
          <p:cNvSpPr txBox="1"/>
          <p:nvPr>
            <p:ph idx="3" type="body"/>
          </p:nvPr>
        </p:nvSpPr>
        <p:spPr>
          <a:xfrm>
            <a:off x="4645026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6" name="Shape 116"/>
          <p:cNvSpPr txBox="1"/>
          <p:nvPr>
            <p:ph idx="4" type="body"/>
          </p:nvPr>
        </p:nvSpPr>
        <p:spPr>
          <a:xfrm>
            <a:off x="4645026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90500" lvl="0" marL="3429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58750" lvl="1" marL="74295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14300" lvl="2" marL="1143000" marR="0" rtl="0" algn="l">
              <a:spcBef>
                <a:spcPts val="36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27000" lvl="3" marL="1600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27000" lvl="4" marL="20574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27000" lvl="5" marL="25146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27000" lvl="6" marL="29718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27000" lvl="7" marL="34290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27000" lvl="8" marL="3886200" marR="0" rtl="0" algn="l">
              <a:spcBef>
                <a:spcPts val="32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7" name="Shape 117"/>
          <p:cNvSpPr txBox="1"/>
          <p:nvPr>
            <p:ph idx="10" type="dt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8" name="Shape 118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9" name="Shape 119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เฉพาะชื่อเรื่อง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22" name="Shape 122"/>
          <p:cNvSpPr txBox="1"/>
          <p:nvPr>
            <p:ph idx="10" type="dt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3" name="Shape 123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4" name="Shape 124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ว่างเปล่า"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/>
          <p:nvPr>
            <p:ph idx="10" type="dt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7" name="Shape 127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Shape 128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เนื้อหาพร้อมคำอธิบายภาพ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457200" y="273050"/>
            <a:ext cx="3008313" cy="116204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3575051" y="273052"/>
            <a:ext cx="5111750" cy="585311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2" name="Shape 132"/>
          <p:cNvSpPr txBox="1"/>
          <p:nvPr>
            <p:ph idx="2" type="body"/>
          </p:nvPr>
        </p:nvSpPr>
        <p:spPr>
          <a:xfrm>
            <a:off x="457200" y="1435101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3" name="Shape 133"/>
          <p:cNvSpPr txBox="1"/>
          <p:nvPr>
            <p:ph idx="10" type="dt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4" name="Shape 134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5" name="Shape 135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Title and Conten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type="title"/>
          </p:nvPr>
        </p:nvSpPr>
        <p:spPr>
          <a:xfrm>
            <a:off x="628650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" name="Shape 19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0" name="Shape 2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1" name="Shape 21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รูปภาพพร้อมคำอธิบายภาพ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x="1792288" y="4800600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8" name="Shape 138"/>
          <p:cNvSpPr/>
          <p:nvPr>
            <p:ph idx="2" type="pic"/>
          </p:nvPr>
        </p:nvSpPr>
        <p:spPr>
          <a:xfrm>
            <a:off x="1792288" y="612775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64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56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48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1792288" y="536733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28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dk1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0" name="Shape 140"/>
          <p:cNvSpPr txBox="1"/>
          <p:nvPr>
            <p:ph idx="10" type="dt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1" name="Shape 141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2" name="Shape 142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ชื่อเรื่องและข้อความแนวตั้ง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 rot="5400000">
            <a:off x="2309018" y="-251616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6" name="Shape 146"/>
          <p:cNvSpPr txBox="1"/>
          <p:nvPr>
            <p:ph idx="10" type="dt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7" name="Shape 147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8" name="Shape 148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ข้อความและชื่อเรื่องแนวตั้ง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 rot="5400000">
            <a:off x="4732337" y="2171702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 rot="5400000">
            <a:off x="541337" y="190502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2" name="Shape 152"/>
          <p:cNvSpPr txBox="1"/>
          <p:nvPr>
            <p:ph idx="10" type="dt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3" name="Shape 153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4" name="Shape 154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dgm">
  <p:cSld name="ชื่อเรื่องและไดอะแกรมหรือแผนผังองค์กร"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1066800" y="304802"/>
            <a:ext cx="7543800" cy="143192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57" name="Shape 157"/>
          <p:cNvSpPr/>
          <p:nvPr>
            <p:ph idx="2" type="dgm"/>
          </p:nvPr>
        </p:nvSpPr>
        <p:spPr>
          <a:xfrm>
            <a:off x="1066800" y="1981200"/>
            <a:ext cx="75438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8" name="Shape 158"/>
          <p:cNvSpPr txBox="1"/>
          <p:nvPr>
            <p:ph idx="10" type="dt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9" name="Shape 159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0" name="Shape 160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เฉพาะชื่อเรื่อง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hape 170"/>
          <p:cNvSpPr txBox="1"/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C700"/>
              </a:buClr>
              <a:buFont typeface="Corbel"/>
              <a:buNone/>
              <a:defRPr b="1" i="0" sz="4500" u="none" cap="none" strike="noStrike">
                <a:solidFill>
                  <a:srgbClr val="FFC70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71" name="Shape 171"/>
          <p:cNvSpPr txBox="1"/>
          <p:nvPr>
            <p:ph idx="10" type="dt"/>
          </p:nvPr>
        </p:nvSpPr>
        <p:spPr>
          <a:xfrm>
            <a:off x="457200" y="6476998"/>
            <a:ext cx="213359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72" name="Shape 172"/>
          <p:cNvSpPr txBox="1"/>
          <p:nvPr>
            <p:ph idx="11" type="ftr"/>
          </p:nvPr>
        </p:nvSpPr>
        <p:spPr>
          <a:xfrm>
            <a:off x="2640596" y="6476998"/>
            <a:ext cx="550771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73" name="Shape 173"/>
          <p:cNvSpPr txBox="1"/>
          <p:nvPr>
            <p:ph idx="12" type="sldNum"/>
          </p:nvPr>
        </p:nvSpPr>
        <p:spPr>
          <a:xfrm>
            <a:off x="8204396" y="6476998"/>
            <a:ext cx="733864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th-TH" sz="1200" u="none" cap="none" strike="noStrike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ภาพนิ่งชื่อเรื่อง">
    <p:bg>
      <p:bgPr>
        <a:gradFill>
          <a:gsLst>
            <a:gs pos="0">
              <a:srgbClr val="BEC4D3"/>
            </a:gs>
            <a:gs pos="12000">
              <a:srgbClr val="BEC4D3"/>
            </a:gs>
            <a:gs pos="20000">
              <a:srgbClr val="BDC3D1"/>
            </a:gs>
            <a:gs pos="100000">
              <a:srgbClr val="343945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/>
        </p:nvSpPr>
        <p:spPr>
          <a:xfrm>
            <a:off x="0" y="0"/>
            <a:ext cx="9143998" cy="5135429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76" name="Shape 176"/>
          <p:cNvSpPr txBox="1"/>
          <p:nvPr>
            <p:ph type="ctrTitle"/>
          </p:nvPr>
        </p:nvSpPr>
        <p:spPr>
          <a:xfrm>
            <a:off x="685800" y="3355848"/>
            <a:ext cx="8077199" cy="167335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C700"/>
              </a:buClr>
              <a:buFont typeface="Corbel"/>
              <a:buNone/>
              <a:defRPr b="1" i="0" sz="4700" u="none" cap="none" strike="noStrike">
                <a:solidFill>
                  <a:srgbClr val="FFC70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77" name="Shape 177"/>
          <p:cNvSpPr txBox="1"/>
          <p:nvPr>
            <p:ph idx="1" type="subTitle"/>
          </p:nvPr>
        </p:nvSpPr>
        <p:spPr>
          <a:xfrm>
            <a:off x="685800" y="1828800"/>
            <a:ext cx="8077199" cy="149961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ctr">
              <a:spcBef>
                <a:spcPts val="560"/>
              </a:spcBef>
              <a:buClr>
                <a:schemeClr val="accent2"/>
              </a:buClr>
              <a:buFont typeface="Noto Sans Symbols"/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ctr">
              <a:spcBef>
                <a:spcPts val="480"/>
              </a:spcBef>
              <a:buClr>
                <a:schemeClr val="accent3"/>
              </a:buClr>
              <a:buFont typeface="Arial"/>
              <a:buNone/>
              <a:defRPr b="0" i="0" sz="24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ctr">
              <a:spcBef>
                <a:spcPts val="400"/>
              </a:spcBef>
              <a:buClr>
                <a:schemeClr val="accent4"/>
              </a:buClr>
              <a:buFont typeface="Arial"/>
              <a:buNone/>
              <a:defRPr b="0" i="0" sz="20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ctr">
              <a:spcBef>
                <a:spcPts val="400"/>
              </a:spcBef>
              <a:buClr>
                <a:schemeClr val="accent5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ctr">
              <a:spcBef>
                <a:spcPts val="400"/>
              </a:spcBef>
              <a:buClr>
                <a:schemeClr val="accent6"/>
              </a:buClr>
              <a:buFont typeface="Noto Sans Symbols"/>
              <a:buNone/>
              <a:defRPr b="0" i="0" sz="20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ctr">
              <a:spcBef>
                <a:spcPts val="360"/>
              </a:spcBef>
              <a:buClr>
                <a:schemeClr val="accent1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ctr">
              <a:spcBef>
                <a:spcPts val="360"/>
              </a:spcBef>
              <a:buClr>
                <a:schemeClr val="accent2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ctr">
              <a:spcBef>
                <a:spcPts val="360"/>
              </a:spcBef>
              <a:buClr>
                <a:schemeClr val="accent3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78" name="Shape 178"/>
          <p:cNvSpPr txBox="1"/>
          <p:nvPr>
            <p:ph idx="10" type="dt"/>
          </p:nvPr>
        </p:nvSpPr>
        <p:spPr>
          <a:xfrm>
            <a:off x="457200" y="6476998"/>
            <a:ext cx="213359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79" name="Shape 179"/>
          <p:cNvSpPr txBox="1"/>
          <p:nvPr>
            <p:ph idx="11" type="ftr"/>
          </p:nvPr>
        </p:nvSpPr>
        <p:spPr>
          <a:xfrm>
            <a:off x="2640596" y="6476998"/>
            <a:ext cx="550771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80" name="Shape 180"/>
          <p:cNvSpPr txBox="1"/>
          <p:nvPr>
            <p:ph idx="12" type="sldNum"/>
          </p:nvPr>
        </p:nvSpPr>
        <p:spPr>
          <a:xfrm>
            <a:off x="8204396" y="6476998"/>
            <a:ext cx="733864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  <p:sp>
        <p:nvSpPr>
          <p:cNvPr id="181" name="Shape 181"/>
          <p:cNvSpPr/>
          <p:nvPr/>
        </p:nvSpPr>
        <p:spPr>
          <a:xfrm>
            <a:off x="0" y="5128333"/>
            <a:ext cx="9144000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" rotWithShape="0" algn="tl" dir="5400000" dist="10159">
              <a:srgbClr val="000000">
                <a:alpha val="600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ชื่อเรื่องและเนื้อหา"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/>
          <p:nvPr>
            <p:ph type="title"/>
          </p:nvPr>
        </p:nvSpPr>
        <p:spPr>
          <a:xfrm>
            <a:off x="457200" y="155447"/>
            <a:ext cx="8229600" cy="1252727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C700"/>
              </a:buClr>
              <a:buFont typeface="Corbel"/>
              <a:buNone/>
              <a:defRPr b="1" i="0" sz="4500" u="none" cap="none" strike="noStrike">
                <a:solidFill>
                  <a:srgbClr val="FFC70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457200" y="1775191"/>
            <a:ext cx="8229600" cy="46256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2052" lvl="0" marL="438912" marR="0" rtl="0" algn="l">
              <a:spcBef>
                <a:spcPts val="0"/>
              </a:spcBef>
              <a:buClr>
                <a:schemeClr val="accent1"/>
              </a:buClr>
              <a:buSzPct val="80000"/>
              <a:buFont typeface="Noto Sans Symbols"/>
              <a:buChar char="◼"/>
              <a:defRPr b="0" i="0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114300" lvl="1" marL="731520" marR="0" rtl="0" algn="l">
              <a:spcBef>
                <a:spcPts val="560"/>
              </a:spcBef>
              <a:buClr>
                <a:schemeClr val="accent2"/>
              </a:buClr>
              <a:buSzPct val="900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2296" lvl="2" marL="996696" marR="0" rtl="0" algn="l">
              <a:spcBef>
                <a:spcPts val="480"/>
              </a:spcBef>
              <a:buClr>
                <a:schemeClr val="accent3"/>
              </a:buClr>
              <a:buSzPct val="100000"/>
              <a:buFont typeface="Arial"/>
              <a:buChar char="▪"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60452" lvl="3" marL="1216152" marR="0" rtl="0" algn="l">
              <a:spcBef>
                <a:spcPts val="400"/>
              </a:spcBef>
              <a:buClr>
                <a:schemeClr val="accent4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67564" lvl="4" marL="1426464" marR="0" rtl="0" algn="l">
              <a:spcBef>
                <a:spcPts val="400"/>
              </a:spcBef>
              <a:buClr>
                <a:schemeClr val="accent5"/>
              </a:buClr>
              <a:buSzPct val="100000"/>
              <a:buFont typeface="Noto Sans Symbols"/>
              <a:buChar char="•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65532" lvl="5" marL="1627632" marR="0" rtl="0" algn="l">
              <a:spcBef>
                <a:spcPts val="400"/>
              </a:spcBef>
              <a:buClr>
                <a:schemeClr val="accent6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76200" lvl="6" marL="182880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74167" lvl="7" marL="2029968" marR="0" rtl="0" algn="l">
              <a:spcBef>
                <a:spcPts val="360"/>
              </a:spcBef>
              <a:buClr>
                <a:schemeClr val="accent2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72135" lvl="8" marL="2231136" marR="0" rtl="0" algn="l">
              <a:spcBef>
                <a:spcPts val="360"/>
              </a:spcBef>
              <a:buClr>
                <a:schemeClr val="accent3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85" name="Shape 185"/>
          <p:cNvSpPr txBox="1"/>
          <p:nvPr>
            <p:ph idx="10" type="dt"/>
          </p:nvPr>
        </p:nvSpPr>
        <p:spPr>
          <a:xfrm>
            <a:off x="457200" y="6476998"/>
            <a:ext cx="213359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86" name="Shape 186"/>
          <p:cNvSpPr txBox="1"/>
          <p:nvPr>
            <p:ph idx="11" type="ftr"/>
          </p:nvPr>
        </p:nvSpPr>
        <p:spPr>
          <a:xfrm>
            <a:off x="2640596" y="6476998"/>
            <a:ext cx="550771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87" name="Shape 187"/>
          <p:cNvSpPr txBox="1"/>
          <p:nvPr>
            <p:ph idx="12" type="sldNum"/>
          </p:nvPr>
        </p:nvSpPr>
        <p:spPr>
          <a:xfrm>
            <a:off x="8204396" y="6476998"/>
            <a:ext cx="733864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ส่วนหัวของส่วน">
    <p:bg>
      <p:bgPr>
        <a:gradFill>
          <a:gsLst>
            <a:gs pos="0">
              <a:srgbClr val="BEC4D3"/>
            </a:gs>
            <a:gs pos="12000">
              <a:srgbClr val="BEC4D3"/>
            </a:gs>
            <a:gs pos="20000">
              <a:srgbClr val="BDC3D1"/>
            </a:gs>
            <a:gs pos="100000">
              <a:srgbClr val="343945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/>
        </p:nvSpPr>
        <p:spPr>
          <a:xfrm>
            <a:off x="0" y="0"/>
            <a:ext cx="9144000" cy="260252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0" name="Shape 190"/>
          <p:cNvSpPr/>
          <p:nvPr/>
        </p:nvSpPr>
        <p:spPr>
          <a:xfrm>
            <a:off x="0" y="2602519"/>
            <a:ext cx="9144000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" rotWithShape="0" algn="tl" dir="5400000" dist="10159">
              <a:srgbClr val="000000">
                <a:alpha val="600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91" name="Shape 191"/>
          <p:cNvSpPr txBox="1"/>
          <p:nvPr>
            <p:ph type="title"/>
          </p:nvPr>
        </p:nvSpPr>
        <p:spPr>
          <a:xfrm>
            <a:off x="749808" y="118871"/>
            <a:ext cx="8013191" cy="163677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C700"/>
              </a:buClr>
              <a:buFont typeface="Corbel"/>
              <a:buNone/>
              <a:defRPr b="1" i="0" sz="4700" u="none" cap="none" strike="noStrike">
                <a:solidFill>
                  <a:srgbClr val="FFC70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2" name="Shape 192"/>
          <p:cNvSpPr txBox="1"/>
          <p:nvPr>
            <p:ph idx="1" type="body"/>
          </p:nvPr>
        </p:nvSpPr>
        <p:spPr>
          <a:xfrm>
            <a:off x="740664" y="1828800"/>
            <a:ext cx="8022336" cy="685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360"/>
              </a:spcBef>
              <a:buClr>
                <a:schemeClr val="accent2"/>
              </a:buClr>
              <a:buFont typeface="Noto Sans Symbols"/>
              <a:buNone/>
              <a:defRPr b="0" i="0" sz="1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320"/>
              </a:spcBef>
              <a:buClr>
                <a:schemeClr val="accent3"/>
              </a:buClr>
              <a:buFont typeface="Arial"/>
              <a:buNone/>
              <a:defRPr b="0" i="0" sz="16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280"/>
              </a:spcBef>
              <a:buClr>
                <a:schemeClr val="accent4"/>
              </a:buClr>
              <a:buFont typeface="Arial"/>
              <a:buNone/>
              <a:defRPr b="0" i="0" sz="14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280"/>
              </a:spcBef>
              <a:buClr>
                <a:schemeClr val="accent5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280"/>
              </a:spcBef>
              <a:buClr>
                <a:schemeClr val="accent6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28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280"/>
              </a:spcBef>
              <a:buClr>
                <a:schemeClr val="accent2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280"/>
              </a:spcBef>
              <a:buClr>
                <a:schemeClr val="accent3"/>
              </a:buClr>
              <a:buFont typeface="Noto Sans Symbols"/>
              <a:buNone/>
              <a:defRPr b="0" i="0" sz="14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3" name="Shape 193"/>
          <p:cNvSpPr txBox="1"/>
          <p:nvPr>
            <p:ph idx="10" type="dt"/>
          </p:nvPr>
        </p:nvSpPr>
        <p:spPr>
          <a:xfrm>
            <a:off x="457200" y="6476998"/>
            <a:ext cx="213359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4" name="Shape 194"/>
          <p:cNvSpPr txBox="1"/>
          <p:nvPr>
            <p:ph idx="11" type="ftr"/>
          </p:nvPr>
        </p:nvSpPr>
        <p:spPr>
          <a:xfrm>
            <a:off x="2640596" y="6476998"/>
            <a:ext cx="550771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5" name="Shape 195"/>
          <p:cNvSpPr txBox="1"/>
          <p:nvPr>
            <p:ph idx="12" type="sldNum"/>
          </p:nvPr>
        </p:nvSpPr>
        <p:spPr>
          <a:xfrm>
            <a:off x="8204396" y="6476998"/>
            <a:ext cx="733864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เนื้อหา 2 ส่วน"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 txBox="1"/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C700"/>
              </a:buClr>
              <a:buFont typeface="Corbel"/>
              <a:buNone/>
              <a:defRPr b="1" i="0" sz="4500" u="none" cap="none" strike="noStrike">
                <a:solidFill>
                  <a:srgbClr val="FFC70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98" name="Shape 198"/>
          <p:cNvSpPr txBox="1"/>
          <p:nvPr>
            <p:ph idx="1" type="body"/>
          </p:nvPr>
        </p:nvSpPr>
        <p:spPr>
          <a:xfrm>
            <a:off x="457200" y="1773935"/>
            <a:ext cx="4038599" cy="46238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82372" lvl="0" marL="438912" marR="0" rtl="0" algn="l">
              <a:spcBef>
                <a:spcPts val="0"/>
              </a:spcBef>
              <a:buClr>
                <a:schemeClr val="accent1"/>
              </a:buClr>
              <a:buSzPct val="80000"/>
              <a:buFont typeface="Noto Sans Symbols"/>
              <a:buChar char="◼"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137159" lvl="1" marL="731520" marR="0" rtl="0" algn="l">
              <a:spcBef>
                <a:spcPts val="480"/>
              </a:spcBef>
              <a:buClr>
                <a:schemeClr val="accent2"/>
              </a:buClr>
              <a:buSzPct val="900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107696" lvl="2" marL="996696" marR="0" rtl="0" algn="l">
              <a:spcBef>
                <a:spcPts val="400"/>
              </a:spcBef>
              <a:buClr>
                <a:schemeClr val="accent3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73152" lvl="3" marL="1216152" marR="0" rtl="0" algn="l">
              <a:spcBef>
                <a:spcPts val="360"/>
              </a:spcBef>
              <a:buClr>
                <a:schemeClr val="accent4"/>
              </a:buClr>
              <a:buSzPct val="100000"/>
              <a:buFont typeface="Arial"/>
              <a:buChar char="▪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80264" lvl="4" marL="1426464" marR="0" rtl="0" algn="l">
              <a:spcBef>
                <a:spcPts val="360"/>
              </a:spcBef>
              <a:buClr>
                <a:schemeClr val="accent5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78232" lvl="5" marL="1627632" marR="0" rtl="0" algn="l">
              <a:spcBef>
                <a:spcPts val="360"/>
              </a:spcBef>
              <a:buClr>
                <a:schemeClr val="accent6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76200" lvl="6" marL="182880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74167" lvl="7" marL="2029968" marR="0" rtl="0" algn="l">
              <a:spcBef>
                <a:spcPts val="360"/>
              </a:spcBef>
              <a:buClr>
                <a:schemeClr val="accent2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72135" lvl="8" marL="2231136" marR="0" rtl="0" algn="l">
              <a:spcBef>
                <a:spcPts val="360"/>
              </a:spcBef>
              <a:buClr>
                <a:schemeClr val="accent3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9" name="Shape 199"/>
          <p:cNvSpPr txBox="1"/>
          <p:nvPr>
            <p:ph idx="2" type="body"/>
          </p:nvPr>
        </p:nvSpPr>
        <p:spPr>
          <a:xfrm>
            <a:off x="4648200" y="1773935"/>
            <a:ext cx="4038599" cy="462381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82372" lvl="0" marL="438912" marR="0" rtl="0" algn="l">
              <a:spcBef>
                <a:spcPts val="0"/>
              </a:spcBef>
              <a:buClr>
                <a:schemeClr val="accent1"/>
              </a:buClr>
              <a:buSzPct val="80000"/>
              <a:buFont typeface="Noto Sans Symbols"/>
              <a:buChar char="◼"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137159" lvl="1" marL="731520" marR="0" rtl="0" algn="l">
              <a:spcBef>
                <a:spcPts val="480"/>
              </a:spcBef>
              <a:buClr>
                <a:schemeClr val="accent2"/>
              </a:buClr>
              <a:buSzPct val="90000"/>
              <a:buFont typeface="Noto Sans Symbols"/>
              <a:buChar char="▪"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107696" lvl="2" marL="996696" marR="0" rtl="0" algn="l">
              <a:spcBef>
                <a:spcPts val="400"/>
              </a:spcBef>
              <a:buClr>
                <a:schemeClr val="accent3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73152" lvl="3" marL="1216152" marR="0" rtl="0" algn="l">
              <a:spcBef>
                <a:spcPts val="360"/>
              </a:spcBef>
              <a:buClr>
                <a:schemeClr val="accent4"/>
              </a:buClr>
              <a:buSzPct val="100000"/>
              <a:buFont typeface="Arial"/>
              <a:buChar char="▪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80264" lvl="4" marL="1426464" marR="0" rtl="0" algn="l">
              <a:spcBef>
                <a:spcPts val="360"/>
              </a:spcBef>
              <a:buClr>
                <a:schemeClr val="accent5"/>
              </a:buClr>
              <a:buSzPct val="100000"/>
              <a:buFont typeface="Noto Sans Symbols"/>
              <a:buChar char="•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78232" lvl="5" marL="1627632" marR="0" rtl="0" algn="l">
              <a:spcBef>
                <a:spcPts val="360"/>
              </a:spcBef>
              <a:buClr>
                <a:schemeClr val="accent6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76200" lvl="6" marL="182880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74167" lvl="7" marL="2029968" marR="0" rtl="0" algn="l">
              <a:spcBef>
                <a:spcPts val="360"/>
              </a:spcBef>
              <a:buClr>
                <a:schemeClr val="accent2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72135" lvl="8" marL="2231136" marR="0" rtl="0" algn="l">
              <a:spcBef>
                <a:spcPts val="360"/>
              </a:spcBef>
              <a:buClr>
                <a:schemeClr val="accent3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00" name="Shape 200"/>
          <p:cNvSpPr txBox="1"/>
          <p:nvPr>
            <p:ph idx="10" type="dt"/>
          </p:nvPr>
        </p:nvSpPr>
        <p:spPr>
          <a:xfrm>
            <a:off x="457200" y="6476998"/>
            <a:ext cx="213359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01" name="Shape 201"/>
          <p:cNvSpPr txBox="1"/>
          <p:nvPr>
            <p:ph idx="11" type="ftr"/>
          </p:nvPr>
        </p:nvSpPr>
        <p:spPr>
          <a:xfrm>
            <a:off x="2640596" y="6476998"/>
            <a:ext cx="550771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02" name="Shape 202"/>
          <p:cNvSpPr txBox="1"/>
          <p:nvPr>
            <p:ph idx="12" type="sldNum"/>
          </p:nvPr>
        </p:nvSpPr>
        <p:spPr>
          <a:xfrm>
            <a:off x="8204396" y="6476998"/>
            <a:ext cx="733864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การเปรียบเทียบ"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 txBox="1"/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C700"/>
              </a:buClr>
              <a:buFont typeface="Corbel"/>
              <a:buNone/>
              <a:defRPr b="1" i="0" sz="4500" u="none" cap="none" strike="noStrike">
                <a:solidFill>
                  <a:srgbClr val="FFC70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457200" y="1698986"/>
            <a:ext cx="4040187" cy="71535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Noto Sans Symbols"/>
              <a:buNone/>
              <a:defRPr b="1" i="0" sz="23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accent2"/>
              </a:buClr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accent3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accent4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accent5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accent6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accent2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accent3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06" name="Shape 206"/>
          <p:cNvSpPr txBox="1"/>
          <p:nvPr>
            <p:ph idx="2" type="body"/>
          </p:nvPr>
        </p:nvSpPr>
        <p:spPr>
          <a:xfrm>
            <a:off x="457200" y="2449511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02692" lvl="0" marL="438912" marR="0" rtl="0" algn="l">
              <a:spcBef>
                <a:spcPts val="0"/>
              </a:spcBef>
              <a:buClr>
                <a:schemeClr val="accent1"/>
              </a:buClr>
              <a:buSzPct val="80000"/>
              <a:buFont typeface="Noto Sans Symbols"/>
              <a:buChar char="◼"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160019" lvl="1" marL="731520" marR="0" rtl="0" algn="l">
              <a:spcBef>
                <a:spcPts val="400"/>
              </a:spcBef>
              <a:buClr>
                <a:schemeClr val="accent2"/>
              </a:buClr>
              <a:buSzPct val="9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120396" lvl="2" marL="996696" marR="0" rtl="0" algn="l">
              <a:spcBef>
                <a:spcPts val="360"/>
              </a:spcBef>
              <a:buClr>
                <a:schemeClr val="accent3"/>
              </a:buClr>
              <a:buSzPct val="100000"/>
              <a:buFont typeface="Arial"/>
              <a:buChar char="▪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85852" lvl="3" marL="1216152" marR="0" rtl="0" algn="l">
              <a:spcBef>
                <a:spcPts val="320"/>
              </a:spcBef>
              <a:buClr>
                <a:schemeClr val="accent4"/>
              </a:buClr>
              <a:buSzPct val="1000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92964" lvl="4" marL="1426464" marR="0" rtl="0" algn="l">
              <a:spcBef>
                <a:spcPts val="320"/>
              </a:spcBef>
              <a:buClr>
                <a:schemeClr val="accent5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90932" lvl="5" marL="1627632" marR="0" rtl="0" algn="l">
              <a:spcBef>
                <a:spcPts val="320"/>
              </a:spcBef>
              <a:buClr>
                <a:schemeClr val="accent6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88900" lvl="6" marL="182880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86867" lvl="7" marL="2029968" marR="0" rtl="0" algn="l">
              <a:spcBef>
                <a:spcPts val="320"/>
              </a:spcBef>
              <a:buClr>
                <a:schemeClr val="accent2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84835" lvl="8" marL="2231136" marR="0" rtl="0" algn="l">
              <a:spcBef>
                <a:spcPts val="320"/>
              </a:spcBef>
              <a:buClr>
                <a:schemeClr val="accent3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07" name="Shape 207"/>
          <p:cNvSpPr txBox="1"/>
          <p:nvPr>
            <p:ph idx="3" type="body"/>
          </p:nvPr>
        </p:nvSpPr>
        <p:spPr>
          <a:xfrm>
            <a:off x="4645025" y="1698986"/>
            <a:ext cx="4041774" cy="715354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Noto Sans Symbols"/>
              <a:buNone/>
              <a:defRPr b="1" i="0" sz="23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400"/>
              </a:spcBef>
              <a:buClr>
                <a:schemeClr val="accent2"/>
              </a:buClr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360"/>
              </a:spcBef>
              <a:buClr>
                <a:schemeClr val="accent3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320"/>
              </a:spcBef>
              <a:buClr>
                <a:schemeClr val="accent4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320"/>
              </a:spcBef>
              <a:buClr>
                <a:schemeClr val="accent5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320"/>
              </a:spcBef>
              <a:buClr>
                <a:schemeClr val="accent6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320"/>
              </a:spcBef>
              <a:buClr>
                <a:schemeClr val="accent1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320"/>
              </a:spcBef>
              <a:buClr>
                <a:schemeClr val="accent2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320"/>
              </a:spcBef>
              <a:buClr>
                <a:schemeClr val="accent3"/>
              </a:buClr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08" name="Shape 208"/>
          <p:cNvSpPr txBox="1"/>
          <p:nvPr>
            <p:ph idx="4" type="body"/>
          </p:nvPr>
        </p:nvSpPr>
        <p:spPr>
          <a:xfrm>
            <a:off x="4645025" y="2449511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02692" lvl="0" marL="438912" marR="0" rtl="0" algn="l">
              <a:spcBef>
                <a:spcPts val="0"/>
              </a:spcBef>
              <a:buClr>
                <a:schemeClr val="accent1"/>
              </a:buClr>
              <a:buSzPct val="80000"/>
              <a:buFont typeface="Noto Sans Symbols"/>
              <a:buChar char="◼"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160019" lvl="1" marL="731520" marR="0" rtl="0" algn="l">
              <a:spcBef>
                <a:spcPts val="400"/>
              </a:spcBef>
              <a:buClr>
                <a:schemeClr val="accent2"/>
              </a:buClr>
              <a:buSzPct val="90000"/>
              <a:buFont typeface="Noto Sans Symbols"/>
              <a:buChar char="▪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120396" lvl="2" marL="996696" marR="0" rtl="0" algn="l">
              <a:spcBef>
                <a:spcPts val="360"/>
              </a:spcBef>
              <a:buClr>
                <a:schemeClr val="accent3"/>
              </a:buClr>
              <a:buSzPct val="100000"/>
              <a:buFont typeface="Arial"/>
              <a:buChar char="▪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85852" lvl="3" marL="1216152" marR="0" rtl="0" algn="l">
              <a:spcBef>
                <a:spcPts val="320"/>
              </a:spcBef>
              <a:buClr>
                <a:schemeClr val="accent4"/>
              </a:buClr>
              <a:buSzPct val="1000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92964" lvl="4" marL="1426464" marR="0" rtl="0" algn="l">
              <a:spcBef>
                <a:spcPts val="320"/>
              </a:spcBef>
              <a:buClr>
                <a:schemeClr val="accent5"/>
              </a:buClr>
              <a:buSzPct val="100000"/>
              <a:buFont typeface="Noto Sans Symbols"/>
              <a:buChar char="•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90932" lvl="5" marL="1627632" marR="0" rtl="0" algn="l">
              <a:spcBef>
                <a:spcPts val="320"/>
              </a:spcBef>
              <a:buClr>
                <a:schemeClr val="accent6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88900" lvl="6" marL="1828800" marR="0" rtl="0" algn="l">
              <a:spcBef>
                <a:spcPts val="32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86867" lvl="7" marL="2029968" marR="0" rtl="0" algn="l">
              <a:spcBef>
                <a:spcPts val="320"/>
              </a:spcBef>
              <a:buClr>
                <a:schemeClr val="accent2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84835" lvl="8" marL="2231136" marR="0" rtl="0" algn="l">
              <a:spcBef>
                <a:spcPts val="320"/>
              </a:spcBef>
              <a:buClr>
                <a:schemeClr val="accent3"/>
              </a:buClr>
              <a:buSzPct val="100000"/>
              <a:buFont typeface="Noto Sans Symbols"/>
              <a:buChar char="⚫"/>
              <a:defRPr b="0" i="0" sz="1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09" name="Shape 209"/>
          <p:cNvSpPr txBox="1"/>
          <p:nvPr>
            <p:ph idx="10" type="dt"/>
          </p:nvPr>
        </p:nvSpPr>
        <p:spPr>
          <a:xfrm>
            <a:off x="457200" y="6476998"/>
            <a:ext cx="213359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10" name="Shape 210"/>
          <p:cNvSpPr txBox="1"/>
          <p:nvPr>
            <p:ph idx="11" type="ftr"/>
          </p:nvPr>
        </p:nvSpPr>
        <p:spPr>
          <a:xfrm>
            <a:off x="2640596" y="6476998"/>
            <a:ext cx="550771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11" name="Shape 211"/>
          <p:cNvSpPr txBox="1"/>
          <p:nvPr>
            <p:ph idx="12" type="sldNum"/>
          </p:nvPr>
        </p:nvSpPr>
        <p:spPr>
          <a:xfrm>
            <a:off x="8204396" y="6476998"/>
            <a:ext cx="733864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6" name="Shape 26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ว่างเปล่า"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idx="10" type="dt"/>
          </p:nvPr>
        </p:nvSpPr>
        <p:spPr>
          <a:xfrm>
            <a:off x="457200" y="6476998"/>
            <a:ext cx="213359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14" name="Shape 214"/>
          <p:cNvSpPr txBox="1"/>
          <p:nvPr>
            <p:ph idx="11" type="ftr"/>
          </p:nvPr>
        </p:nvSpPr>
        <p:spPr>
          <a:xfrm>
            <a:off x="2640596" y="6476998"/>
            <a:ext cx="550771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15" name="Shape 215"/>
          <p:cNvSpPr txBox="1"/>
          <p:nvPr>
            <p:ph idx="12" type="sldNum"/>
          </p:nvPr>
        </p:nvSpPr>
        <p:spPr>
          <a:xfrm>
            <a:off x="8204396" y="6476998"/>
            <a:ext cx="733864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เนื้อหาพร้อมคำอธิบายภาพ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/>
          <p:nvPr>
            <p:ph type="title"/>
          </p:nvPr>
        </p:nvSpPr>
        <p:spPr>
          <a:xfrm>
            <a:off x="167838" y="152400"/>
            <a:ext cx="2523743" cy="97840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C700"/>
              </a:buClr>
              <a:buFont typeface="Corbel"/>
              <a:buNone/>
              <a:defRPr b="0" i="0" sz="2000" u="none" cap="none" strike="noStrike">
                <a:solidFill>
                  <a:srgbClr val="FFC70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18" name="Shape 218"/>
          <p:cNvSpPr txBox="1"/>
          <p:nvPr>
            <p:ph idx="1" type="body"/>
          </p:nvPr>
        </p:nvSpPr>
        <p:spPr>
          <a:xfrm>
            <a:off x="3019376" y="1743133"/>
            <a:ext cx="5920640" cy="455888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2052" lvl="0" marL="438912" marR="0" rtl="0" algn="l">
              <a:spcBef>
                <a:spcPts val="0"/>
              </a:spcBef>
              <a:buClr>
                <a:schemeClr val="accent1"/>
              </a:buClr>
              <a:buSzPct val="80000"/>
              <a:buFont typeface="Noto Sans Symbols"/>
              <a:buChar char="◼"/>
              <a:defRPr b="0" i="0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114300" lvl="1" marL="731520" marR="0" rtl="0" algn="l">
              <a:spcBef>
                <a:spcPts val="560"/>
              </a:spcBef>
              <a:buClr>
                <a:schemeClr val="accent2"/>
              </a:buClr>
              <a:buSzPct val="900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2296" lvl="2" marL="996696" marR="0" rtl="0" algn="l">
              <a:spcBef>
                <a:spcPts val="480"/>
              </a:spcBef>
              <a:buClr>
                <a:schemeClr val="accent3"/>
              </a:buClr>
              <a:buSzPct val="100000"/>
              <a:buFont typeface="Arial"/>
              <a:buChar char="▪"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60452" lvl="3" marL="1216152" marR="0" rtl="0" algn="l">
              <a:spcBef>
                <a:spcPts val="400"/>
              </a:spcBef>
              <a:buClr>
                <a:schemeClr val="accent4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67564" lvl="4" marL="1426464" marR="0" rtl="0" algn="l">
              <a:spcBef>
                <a:spcPts val="400"/>
              </a:spcBef>
              <a:buClr>
                <a:schemeClr val="accent5"/>
              </a:buClr>
              <a:buSzPct val="100000"/>
              <a:buFont typeface="Noto Sans Symbols"/>
              <a:buChar char="•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65532" lvl="5" marL="1627632" marR="0" rtl="0" algn="l">
              <a:spcBef>
                <a:spcPts val="400"/>
              </a:spcBef>
              <a:buClr>
                <a:schemeClr val="accent6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63500" lvl="6" marL="1828800" marR="0" rtl="0" algn="l">
              <a:spcBef>
                <a:spcPts val="40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61467" lvl="7" marL="2029968" marR="0" rtl="0" algn="l">
              <a:spcBef>
                <a:spcPts val="400"/>
              </a:spcBef>
              <a:buClr>
                <a:schemeClr val="accent2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59435" lvl="8" marL="2231136" marR="0" rtl="0" algn="l">
              <a:spcBef>
                <a:spcPts val="400"/>
              </a:spcBef>
              <a:buClr>
                <a:schemeClr val="accent3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19" name="Shape 219"/>
          <p:cNvSpPr txBox="1"/>
          <p:nvPr>
            <p:ph idx="2" type="body"/>
          </p:nvPr>
        </p:nvSpPr>
        <p:spPr>
          <a:xfrm>
            <a:off x="167838" y="1730017"/>
            <a:ext cx="246888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accent2"/>
              </a:buClr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accent3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accent4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accent5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accent6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accent2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accent3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20" name="Shape 220"/>
          <p:cNvSpPr txBox="1"/>
          <p:nvPr>
            <p:ph idx="10" type="dt"/>
          </p:nvPr>
        </p:nvSpPr>
        <p:spPr>
          <a:xfrm>
            <a:off x="457200" y="6476998"/>
            <a:ext cx="213359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21" name="Shape 221"/>
          <p:cNvSpPr txBox="1"/>
          <p:nvPr>
            <p:ph idx="11" type="ftr"/>
          </p:nvPr>
        </p:nvSpPr>
        <p:spPr>
          <a:xfrm>
            <a:off x="2640596" y="6476998"/>
            <a:ext cx="550771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22" name="Shape 222"/>
          <p:cNvSpPr txBox="1"/>
          <p:nvPr>
            <p:ph idx="12" type="sldNum"/>
          </p:nvPr>
        </p:nvSpPr>
        <p:spPr>
          <a:xfrm>
            <a:off x="8204396" y="6476998"/>
            <a:ext cx="733864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  <p:sp>
        <p:nvSpPr>
          <p:cNvPr id="223" name="Shape 223"/>
          <p:cNvSpPr/>
          <p:nvPr/>
        </p:nvSpPr>
        <p:spPr>
          <a:xfrm>
            <a:off x="2855736" y="0"/>
            <a:ext cx="45719" cy="145389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24" name="Shape 224"/>
          <p:cNvSpPr/>
          <p:nvPr/>
        </p:nvSpPr>
        <p:spPr>
          <a:xfrm>
            <a:off x="2855736" y="0"/>
            <a:ext cx="45719" cy="145389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รูปภาพพร้อมคำอธิบายภาพ">
    <p:bg>
      <p:bgPr>
        <a:solidFill>
          <a:schemeClr val="lt2"/>
        </a:solidFill>
      </p:bgPr>
    </p:bg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type="title"/>
          </p:nvPr>
        </p:nvSpPr>
        <p:spPr>
          <a:xfrm>
            <a:off x="164592" y="155447"/>
            <a:ext cx="2525149" cy="97840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C700"/>
              </a:buClr>
              <a:buFont typeface="Corbel"/>
              <a:buNone/>
              <a:defRPr b="0" i="0" sz="2000" u="none" cap="none" strike="noStrike">
                <a:solidFill>
                  <a:srgbClr val="FFC70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7" name="Shape 227"/>
          <p:cNvSpPr/>
          <p:nvPr>
            <p:ph idx="2" type="pic"/>
          </p:nvPr>
        </p:nvSpPr>
        <p:spPr>
          <a:xfrm>
            <a:off x="2903805" y="1484808"/>
            <a:ext cx="6247396" cy="5373192"/>
          </a:xfrm>
          <a:prstGeom prst="rect">
            <a:avLst/>
          </a:prstGeom>
          <a:solidFill>
            <a:srgbClr val="BABABB"/>
          </a:solidFill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560"/>
              </a:spcBef>
              <a:buClr>
                <a:schemeClr val="accent2"/>
              </a:buClr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480"/>
              </a:spcBef>
              <a:buClr>
                <a:schemeClr val="accent3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400"/>
              </a:spcBef>
              <a:buClr>
                <a:schemeClr val="accent4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400"/>
              </a:spcBef>
              <a:buClr>
                <a:schemeClr val="accent5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400"/>
              </a:spcBef>
              <a:buClr>
                <a:schemeClr val="accent6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400"/>
              </a:spcBef>
              <a:buClr>
                <a:schemeClr val="accent1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400"/>
              </a:spcBef>
              <a:buClr>
                <a:schemeClr val="accent2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400"/>
              </a:spcBef>
              <a:buClr>
                <a:schemeClr val="accent3"/>
              </a:buClr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28" name="Shape 228"/>
          <p:cNvSpPr txBox="1"/>
          <p:nvPr>
            <p:ph idx="1" type="body"/>
          </p:nvPr>
        </p:nvSpPr>
        <p:spPr>
          <a:xfrm>
            <a:off x="164592" y="1728216"/>
            <a:ext cx="246888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chemeClr val="accent1"/>
              </a:buClr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240"/>
              </a:spcBef>
              <a:buClr>
                <a:schemeClr val="accent2"/>
              </a:buClr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200"/>
              </a:spcBef>
              <a:buClr>
                <a:schemeClr val="accent3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180"/>
              </a:spcBef>
              <a:buClr>
                <a:schemeClr val="accent4"/>
              </a:buClr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180"/>
              </a:spcBef>
              <a:buClr>
                <a:schemeClr val="accent5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180"/>
              </a:spcBef>
              <a:buClr>
                <a:schemeClr val="accent6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180"/>
              </a:spcBef>
              <a:buClr>
                <a:schemeClr val="accent1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180"/>
              </a:spcBef>
              <a:buClr>
                <a:schemeClr val="accent2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180"/>
              </a:spcBef>
              <a:buClr>
                <a:schemeClr val="accent3"/>
              </a:buClr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29" name="Shape 229"/>
          <p:cNvSpPr txBox="1"/>
          <p:nvPr>
            <p:ph idx="10" type="dt"/>
          </p:nvPr>
        </p:nvSpPr>
        <p:spPr>
          <a:xfrm>
            <a:off x="164592" y="1170432"/>
            <a:ext cx="2523743" cy="20116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30" name="Shape 230"/>
          <p:cNvSpPr/>
          <p:nvPr/>
        </p:nvSpPr>
        <p:spPr>
          <a:xfrm>
            <a:off x="2855736" y="0"/>
            <a:ext cx="4571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1" name="Shape 231"/>
          <p:cNvSpPr/>
          <p:nvPr/>
        </p:nvSpPr>
        <p:spPr>
          <a:xfrm>
            <a:off x="2855736" y="0"/>
            <a:ext cx="45719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2" name="Shape 232"/>
          <p:cNvSpPr txBox="1"/>
          <p:nvPr>
            <p:ph idx="11" type="ftr"/>
          </p:nvPr>
        </p:nvSpPr>
        <p:spPr>
          <a:xfrm>
            <a:off x="3035808" y="1170432"/>
            <a:ext cx="5193791" cy="20116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BABABA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33" name="Shape 233"/>
          <p:cNvSpPr txBox="1"/>
          <p:nvPr>
            <p:ph idx="12" type="sldNum"/>
          </p:nvPr>
        </p:nvSpPr>
        <p:spPr>
          <a:xfrm>
            <a:off x="8339328" y="1170432"/>
            <a:ext cx="733864" cy="20116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ชื่อเรื่องและข้อความแนวตั้ง"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/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C700"/>
              </a:buClr>
              <a:buFont typeface="Corbel"/>
              <a:buNone/>
              <a:defRPr b="1" i="0" sz="4500" u="none" cap="none" strike="noStrike">
                <a:solidFill>
                  <a:srgbClr val="FFC70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36" name="Shape 236"/>
          <p:cNvSpPr txBox="1"/>
          <p:nvPr>
            <p:ph idx="1" type="body"/>
          </p:nvPr>
        </p:nvSpPr>
        <p:spPr>
          <a:xfrm rot="5400000">
            <a:off x="2259195" y="-26804"/>
            <a:ext cx="4625608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2052" lvl="0" marL="438912" marR="0" rtl="0" algn="l">
              <a:spcBef>
                <a:spcPts val="0"/>
              </a:spcBef>
              <a:buClr>
                <a:schemeClr val="accent1"/>
              </a:buClr>
              <a:buSzPct val="80000"/>
              <a:buFont typeface="Noto Sans Symbols"/>
              <a:buChar char="◼"/>
              <a:defRPr b="0" i="0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114300" lvl="1" marL="731520" marR="0" rtl="0" algn="l">
              <a:spcBef>
                <a:spcPts val="560"/>
              </a:spcBef>
              <a:buClr>
                <a:schemeClr val="accent2"/>
              </a:buClr>
              <a:buSzPct val="900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2296" lvl="2" marL="996696" marR="0" rtl="0" algn="l">
              <a:spcBef>
                <a:spcPts val="480"/>
              </a:spcBef>
              <a:buClr>
                <a:schemeClr val="accent3"/>
              </a:buClr>
              <a:buSzPct val="100000"/>
              <a:buFont typeface="Arial"/>
              <a:buChar char="▪"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60452" lvl="3" marL="1216152" marR="0" rtl="0" algn="l">
              <a:spcBef>
                <a:spcPts val="400"/>
              </a:spcBef>
              <a:buClr>
                <a:schemeClr val="accent4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67564" lvl="4" marL="1426464" marR="0" rtl="0" algn="l">
              <a:spcBef>
                <a:spcPts val="400"/>
              </a:spcBef>
              <a:buClr>
                <a:schemeClr val="accent5"/>
              </a:buClr>
              <a:buSzPct val="100000"/>
              <a:buFont typeface="Noto Sans Symbols"/>
              <a:buChar char="•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65532" lvl="5" marL="1627632" marR="0" rtl="0" algn="l">
              <a:spcBef>
                <a:spcPts val="400"/>
              </a:spcBef>
              <a:buClr>
                <a:schemeClr val="accent6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76200" lvl="6" marL="182880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74167" lvl="7" marL="2029968" marR="0" rtl="0" algn="l">
              <a:spcBef>
                <a:spcPts val="360"/>
              </a:spcBef>
              <a:buClr>
                <a:schemeClr val="accent2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72135" lvl="8" marL="2231136" marR="0" rtl="0" algn="l">
              <a:spcBef>
                <a:spcPts val="360"/>
              </a:spcBef>
              <a:buClr>
                <a:schemeClr val="accent3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37" name="Shape 237"/>
          <p:cNvSpPr txBox="1"/>
          <p:nvPr>
            <p:ph idx="10" type="dt"/>
          </p:nvPr>
        </p:nvSpPr>
        <p:spPr>
          <a:xfrm>
            <a:off x="457200" y="6476998"/>
            <a:ext cx="213359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38" name="Shape 238"/>
          <p:cNvSpPr txBox="1"/>
          <p:nvPr>
            <p:ph idx="11" type="ftr"/>
          </p:nvPr>
        </p:nvSpPr>
        <p:spPr>
          <a:xfrm>
            <a:off x="2640596" y="6476998"/>
            <a:ext cx="550771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39" name="Shape 239"/>
          <p:cNvSpPr txBox="1"/>
          <p:nvPr>
            <p:ph idx="12" type="sldNum"/>
          </p:nvPr>
        </p:nvSpPr>
        <p:spPr>
          <a:xfrm>
            <a:off x="8204396" y="6476998"/>
            <a:ext cx="733864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ข้อความและชื่อเรื่องแนวตั้ง"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/>
        </p:nvSpPr>
        <p:spPr>
          <a:xfrm>
            <a:off x="6598920" y="0"/>
            <a:ext cx="45719" cy="68580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" rotWithShape="0" algn="tl" dir="10800000" dist="10159">
              <a:srgbClr val="000000">
                <a:alpha val="600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42" name="Shape 242"/>
          <p:cNvSpPr/>
          <p:nvPr/>
        </p:nvSpPr>
        <p:spPr>
          <a:xfrm>
            <a:off x="6647686" y="0"/>
            <a:ext cx="2514600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8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43" name="Shape 243"/>
          <p:cNvSpPr txBox="1"/>
          <p:nvPr>
            <p:ph type="title"/>
          </p:nvPr>
        </p:nvSpPr>
        <p:spPr>
          <a:xfrm rot="5400000">
            <a:off x="4808537" y="2247902"/>
            <a:ext cx="5851525" cy="190499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C700"/>
              </a:buClr>
              <a:buFont typeface="Corbel"/>
              <a:buNone/>
              <a:defRPr b="1" i="0" sz="4500" u="none" cap="none" strike="noStrike">
                <a:solidFill>
                  <a:srgbClr val="FFC70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44" name="Shape 244"/>
          <p:cNvSpPr txBox="1"/>
          <p:nvPr>
            <p:ph idx="1" type="body"/>
          </p:nvPr>
        </p:nvSpPr>
        <p:spPr>
          <a:xfrm rot="5400000">
            <a:off x="541337" y="220662"/>
            <a:ext cx="5851525" cy="6019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2052" lvl="0" marL="438912" marR="0" rtl="0" algn="l">
              <a:spcBef>
                <a:spcPts val="0"/>
              </a:spcBef>
              <a:buClr>
                <a:schemeClr val="accent1"/>
              </a:buClr>
              <a:buSzPct val="80000"/>
              <a:buFont typeface="Noto Sans Symbols"/>
              <a:buChar char="◼"/>
              <a:defRPr b="0" i="0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114300" lvl="1" marL="731520" marR="0" rtl="0" algn="l">
              <a:spcBef>
                <a:spcPts val="560"/>
              </a:spcBef>
              <a:buClr>
                <a:schemeClr val="accent2"/>
              </a:buClr>
              <a:buSzPct val="900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2296" lvl="2" marL="996696" marR="0" rtl="0" algn="l">
              <a:spcBef>
                <a:spcPts val="480"/>
              </a:spcBef>
              <a:buClr>
                <a:schemeClr val="accent3"/>
              </a:buClr>
              <a:buSzPct val="100000"/>
              <a:buFont typeface="Arial"/>
              <a:buChar char="▪"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60452" lvl="3" marL="1216152" marR="0" rtl="0" algn="l">
              <a:spcBef>
                <a:spcPts val="400"/>
              </a:spcBef>
              <a:buClr>
                <a:schemeClr val="accent4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67564" lvl="4" marL="1426464" marR="0" rtl="0" algn="l">
              <a:spcBef>
                <a:spcPts val="400"/>
              </a:spcBef>
              <a:buClr>
                <a:schemeClr val="accent5"/>
              </a:buClr>
              <a:buSzPct val="100000"/>
              <a:buFont typeface="Noto Sans Symbols"/>
              <a:buChar char="•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65532" lvl="5" marL="1627632" marR="0" rtl="0" algn="l">
              <a:spcBef>
                <a:spcPts val="400"/>
              </a:spcBef>
              <a:buClr>
                <a:schemeClr val="accent6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76200" lvl="6" marL="182880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74167" lvl="7" marL="2029968" marR="0" rtl="0" algn="l">
              <a:spcBef>
                <a:spcPts val="360"/>
              </a:spcBef>
              <a:buClr>
                <a:schemeClr val="accent2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72135" lvl="8" marL="2231136" marR="0" rtl="0" algn="l">
              <a:spcBef>
                <a:spcPts val="360"/>
              </a:spcBef>
              <a:buClr>
                <a:schemeClr val="accent3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45" name="Shape 245"/>
          <p:cNvSpPr txBox="1"/>
          <p:nvPr>
            <p:ph idx="10" type="dt"/>
          </p:nvPr>
        </p:nvSpPr>
        <p:spPr>
          <a:xfrm>
            <a:off x="457200" y="6476998"/>
            <a:ext cx="213359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46" name="Shape 246"/>
          <p:cNvSpPr txBox="1"/>
          <p:nvPr>
            <p:ph idx="11" type="ftr"/>
          </p:nvPr>
        </p:nvSpPr>
        <p:spPr>
          <a:xfrm>
            <a:off x="2640597" y="6377458"/>
            <a:ext cx="38364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247" name="Shape 247"/>
          <p:cNvSpPr txBox="1"/>
          <p:nvPr>
            <p:ph idx="12" type="sldNum"/>
          </p:nvPr>
        </p:nvSpPr>
        <p:spPr>
          <a:xfrm>
            <a:off x="8204396" y="6476998"/>
            <a:ext cx="733864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623887" y="1709739"/>
            <a:ext cx="78867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6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623887" y="4589464"/>
            <a:ext cx="78867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rgbClr val="888888"/>
              </a:buClr>
              <a:buFont typeface="Arial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Two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/>
          <p:nvPr>
            <p:ph type="title"/>
          </p:nvPr>
        </p:nvSpPr>
        <p:spPr>
          <a:xfrm>
            <a:off x="628650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" type="body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2" type="body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8" name="Shape 38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Comparison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/>
          <p:nvPr>
            <p:ph type="title"/>
          </p:nvPr>
        </p:nvSpPr>
        <p:spPr>
          <a:xfrm>
            <a:off x="629841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629841" y="1681163"/>
            <a:ext cx="386834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629841" y="2505075"/>
            <a:ext cx="386834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3" type="body"/>
          </p:nvPr>
        </p:nvSpPr>
        <p:spPr>
          <a:xfrm>
            <a:off x="4629150" y="1681163"/>
            <a:ext cx="3887390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1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1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4" type="body"/>
          </p:nvPr>
        </p:nvSpPr>
        <p:spPr>
          <a:xfrm>
            <a:off x="4629150" y="2505075"/>
            <a:ext cx="388739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type="title"/>
          </p:nvPr>
        </p:nvSpPr>
        <p:spPr>
          <a:xfrm>
            <a:off x="628650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Content with 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887391" y="987425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254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508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2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Picture with Ca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629841" y="457200"/>
            <a:ext cx="2949178" cy="16001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3" name="Shape 63"/>
          <p:cNvSpPr/>
          <p:nvPr>
            <p:ph idx="2" type="pic"/>
          </p:nvPr>
        </p:nvSpPr>
        <p:spPr>
          <a:xfrm>
            <a:off x="3887391" y="987425"/>
            <a:ext cx="4629150" cy="48736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Font typeface="Arial"/>
              <a:buNone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Font typeface="Arial"/>
              <a:buNone/>
              <a:defRPr b="0" i="0" sz="1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_rels/slideMaster3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628650" y="365126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508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6200" lvl="1" marL="685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101600" lvl="2" marL="1143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14300" lvl="3" marL="1600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14300" lvl="4" marL="20574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14300" lvl="5" marL="25146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14300" lvl="6" marL="29718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14300" lvl="7" marL="34290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14300" lvl="8" marL="3886200" marR="0" rtl="0" algn="l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0" type="dt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Shape 9"/>
          <p:cNvSpPr txBox="1"/>
          <p:nvPr>
            <p:ph idx="11" type="ftr"/>
          </p:nvPr>
        </p:nvSpPr>
        <p:spPr>
          <a:xfrm>
            <a:off x="3028950" y="6356351"/>
            <a:ext cx="30860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Shape 10"/>
          <p:cNvSpPr txBox="1"/>
          <p:nvPr>
            <p:ph idx="12" type="sldNum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th-TH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Clr>
                <a:schemeClr val="dk1"/>
              </a:buClr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39700" lvl="0" marL="342900" marR="0" rtl="0" algn="l">
              <a:spcBef>
                <a:spcPts val="64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107950" lvl="1" marL="742950" marR="0" rtl="0" algn="l">
              <a:spcBef>
                <a:spcPts val="56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76200" lvl="2" marL="1143000" marR="0" rtl="0" algn="l">
              <a:spcBef>
                <a:spcPts val="48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1600" lvl="3" marL="1600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101600" lvl="4" marL="20574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01600" lvl="5" marL="25146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01600" lvl="6" marL="29718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01600" lvl="7" marL="34290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01600" lvl="8" marL="3886200" marR="0" rtl="0" algn="l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3" name="Shape 83"/>
          <p:cNvSpPr txBox="1"/>
          <p:nvPr>
            <p:ph idx="10" type="dt"/>
          </p:nvPr>
        </p:nvSpPr>
        <p:spPr>
          <a:xfrm>
            <a:off x="457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4" name="Shape 84"/>
          <p:cNvSpPr txBox="1"/>
          <p:nvPr>
            <p:ph idx="11" type="ftr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5" name="Shape 85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th-TH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/>
        </p:nvSpPr>
        <p:spPr>
          <a:xfrm>
            <a:off x="0" y="1435895"/>
            <a:ext cx="9144000" cy="45719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31750" rotWithShape="0" algn="tl" dir="5400000" dist="10159">
              <a:srgbClr val="000000">
                <a:alpha val="600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3" name="Shape 163"/>
          <p:cNvSpPr/>
          <p:nvPr/>
        </p:nvSpPr>
        <p:spPr>
          <a:xfrm>
            <a:off x="0" y="0"/>
            <a:ext cx="9143998" cy="143373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800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64" name="Shape 164"/>
          <p:cNvSpPr txBox="1"/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Clr>
                <a:srgbClr val="FFC700"/>
              </a:buClr>
              <a:buFont typeface="Corbel"/>
              <a:buNone/>
              <a:defRPr b="1" i="0" sz="4500" u="none" cap="none" strike="noStrike">
                <a:solidFill>
                  <a:srgbClr val="FFC700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457200" y="1775191"/>
            <a:ext cx="8229600" cy="462560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-162052" lvl="0" marL="438912" marR="0" rtl="0" algn="l">
              <a:spcBef>
                <a:spcPts val="0"/>
              </a:spcBef>
              <a:buClr>
                <a:schemeClr val="accent1"/>
              </a:buClr>
              <a:buSzPct val="80000"/>
              <a:buFont typeface="Noto Sans Symbols"/>
              <a:buChar char="◼"/>
              <a:defRPr b="0" i="0" sz="32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114300" lvl="1" marL="731520" marR="0" rtl="0" algn="l">
              <a:spcBef>
                <a:spcPts val="560"/>
              </a:spcBef>
              <a:buClr>
                <a:schemeClr val="accent2"/>
              </a:buClr>
              <a:buSzPct val="90000"/>
              <a:buFont typeface="Noto Sans Symbols"/>
              <a:buChar char="▪"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82296" lvl="2" marL="996696" marR="0" rtl="0" algn="l">
              <a:spcBef>
                <a:spcPts val="480"/>
              </a:spcBef>
              <a:buClr>
                <a:schemeClr val="accent3"/>
              </a:buClr>
              <a:buSzPct val="100000"/>
              <a:buFont typeface="Arial"/>
              <a:buChar char="▪"/>
              <a:defRPr b="0" i="0" sz="24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60452" lvl="3" marL="1216152" marR="0" rtl="0" algn="l">
              <a:spcBef>
                <a:spcPts val="400"/>
              </a:spcBef>
              <a:buClr>
                <a:schemeClr val="accent4"/>
              </a:buClr>
              <a:buSzPct val="100000"/>
              <a:buFont typeface="Arial"/>
              <a:buChar char="▪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67564" lvl="4" marL="1426464" marR="0" rtl="0" algn="l">
              <a:spcBef>
                <a:spcPts val="400"/>
              </a:spcBef>
              <a:buClr>
                <a:schemeClr val="accent5"/>
              </a:buClr>
              <a:buSzPct val="100000"/>
              <a:buFont typeface="Noto Sans Symbols"/>
              <a:buChar char="•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65532" lvl="5" marL="1627632" marR="0" rtl="0" algn="l">
              <a:spcBef>
                <a:spcPts val="400"/>
              </a:spcBef>
              <a:buClr>
                <a:schemeClr val="accent6"/>
              </a:buClr>
              <a:buSzPct val="100000"/>
              <a:buFont typeface="Noto Sans Symbols"/>
              <a:buChar char="⚫"/>
              <a:defRPr b="0" i="0" sz="20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76200" lvl="6" marL="1828800" marR="0" rtl="0" algn="l">
              <a:spcBef>
                <a:spcPts val="360"/>
              </a:spcBef>
              <a:buClr>
                <a:schemeClr val="accent1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74167" lvl="7" marL="2029968" marR="0" rtl="0" algn="l">
              <a:spcBef>
                <a:spcPts val="360"/>
              </a:spcBef>
              <a:buClr>
                <a:schemeClr val="accent2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72135" lvl="8" marL="2231136" marR="0" rtl="0" algn="l">
              <a:spcBef>
                <a:spcPts val="360"/>
              </a:spcBef>
              <a:buClr>
                <a:schemeClr val="accent3"/>
              </a:buClr>
              <a:buSzPct val="100000"/>
              <a:buFont typeface="Noto Sans Symbols"/>
              <a:buChar char="⚫"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66" name="Shape 166"/>
          <p:cNvSpPr txBox="1"/>
          <p:nvPr>
            <p:ph idx="10" type="dt"/>
          </p:nvPr>
        </p:nvSpPr>
        <p:spPr>
          <a:xfrm>
            <a:off x="457200" y="6476998"/>
            <a:ext cx="213359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67" name="Shape 167"/>
          <p:cNvSpPr txBox="1"/>
          <p:nvPr>
            <p:ph idx="11" type="ftr"/>
          </p:nvPr>
        </p:nvSpPr>
        <p:spPr>
          <a:xfrm>
            <a:off x="2640596" y="6476998"/>
            <a:ext cx="5507719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rgbClr val="41414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2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68" name="Shape 168"/>
          <p:cNvSpPr txBox="1"/>
          <p:nvPr>
            <p:ph idx="12" type="sldNum"/>
          </p:nvPr>
        </p:nvSpPr>
        <p:spPr>
          <a:xfrm>
            <a:off x="8204396" y="6476998"/>
            <a:ext cx="733864" cy="274319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b="0" i="0" lang="th-TH" sz="1200" u="none" cap="none" strike="noStrike">
                <a:solidFill>
                  <a:srgbClr val="41414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0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0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0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06.png"/><Relationship Id="rId4" Type="http://schemas.openxmlformats.org/officeDocument/2006/relationships/image" Target="../media/image00.png"/><Relationship Id="rId5" Type="http://schemas.openxmlformats.org/officeDocument/2006/relationships/image" Target="../media/image05.png"/><Relationship Id="rId6" Type="http://schemas.openxmlformats.org/officeDocument/2006/relationships/image" Target="../media/image01.png"/><Relationship Id="rId7" Type="http://schemas.openxmlformats.org/officeDocument/2006/relationships/image" Target="../media/image0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Relationship Id="rId5" Type="http://schemas.openxmlformats.org/officeDocument/2006/relationships/image" Target="../media/image08.png"/><Relationship Id="rId6" Type="http://schemas.openxmlformats.org/officeDocument/2006/relationships/image" Target="../media/image19.png"/><Relationship Id="rId7" Type="http://schemas.openxmlformats.org/officeDocument/2006/relationships/image" Target="../media/image1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4.png"/><Relationship Id="rId4" Type="http://schemas.openxmlformats.org/officeDocument/2006/relationships/image" Target="../media/image08.png"/><Relationship Id="rId5" Type="http://schemas.openxmlformats.org/officeDocument/2006/relationships/image" Target="../media/image15.png"/><Relationship Id="rId6" Type="http://schemas.openxmlformats.org/officeDocument/2006/relationships/image" Target="../media/image1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6.png"/><Relationship Id="rId4" Type="http://schemas.openxmlformats.org/officeDocument/2006/relationships/image" Target="../media/image18.png"/><Relationship Id="rId5" Type="http://schemas.openxmlformats.org/officeDocument/2006/relationships/image" Target="../media/image11.png"/><Relationship Id="rId6" Type="http://schemas.openxmlformats.org/officeDocument/2006/relationships/image" Target="../media/image29.png"/><Relationship Id="rId7" Type="http://schemas.openxmlformats.org/officeDocument/2006/relationships/image" Target="../media/image2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0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30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7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8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4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7.png"/><Relationship Id="rId4" Type="http://schemas.openxmlformats.org/officeDocument/2006/relationships/image" Target="../media/image35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3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8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0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" name="Shape 252"/>
          <p:cNvGrpSpPr/>
          <p:nvPr/>
        </p:nvGrpSpPr>
        <p:grpSpPr>
          <a:xfrm>
            <a:off x="187035" y="1205346"/>
            <a:ext cx="8832271" cy="2761132"/>
            <a:chOff x="145471" y="1496291"/>
            <a:chExt cx="8832271" cy="2761132"/>
          </a:xfrm>
        </p:grpSpPr>
        <p:sp>
          <p:nvSpPr>
            <p:cNvPr id="253" name="Shape 253"/>
            <p:cNvSpPr txBox="1"/>
            <p:nvPr/>
          </p:nvSpPr>
          <p:spPr>
            <a:xfrm>
              <a:off x="145471" y="2318432"/>
              <a:ext cx="8832271" cy="1938991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i="0" lang="th-TH" sz="4000" u="none" cap="none" strike="noStrike">
                  <a:solidFill>
                    <a:srgbClr val="0070C0"/>
                  </a:solidFill>
                  <a:latin typeface="Arial"/>
                  <a:ea typeface="Arial"/>
                  <a:cs typeface="Arial"/>
                  <a:sym typeface="Arial"/>
                </a:rPr>
                <a:t>การวิเคราะห์ผลการประเมินระดับชาติและ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i="0" lang="th-TH" sz="4000" u="none" cap="none" strike="noStrike">
                  <a:solidFill>
                    <a:srgbClr val="0070C0"/>
                  </a:solidFill>
                  <a:latin typeface="Arial"/>
                  <a:ea typeface="Arial"/>
                  <a:cs typeface="Arial"/>
                  <a:sym typeface="Arial"/>
                </a:rPr>
                <a:t>การวิเคราะห์ตัวชี้วัดในการทดสอบทางการศึกษาระดับชาติ </a:t>
              </a:r>
              <a:r>
                <a:rPr b="1" i="0" lang="th-TH" sz="4000" u="none" cap="none" strike="noStrike">
                  <a:solidFill>
                    <a:srgbClr val="FF0000"/>
                  </a:solidFill>
                  <a:latin typeface="Arial"/>
                  <a:ea typeface="Arial"/>
                  <a:cs typeface="Arial"/>
                  <a:sym typeface="Arial"/>
                </a:rPr>
                <a:t>(NT/O-NET)</a:t>
              </a:r>
            </a:p>
          </p:txBody>
        </p:sp>
        <p:sp>
          <p:nvSpPr>
            <p:cNvPr id="254" name="Shape 254"/>
            <p:cNvSpPr txBox="1"/>
            <p:nvPr/>
          </p:nvSpPr>
          <p:spPr>
            <a:xfrm>
              <a:off x="2852301" y="1496291"/>
              <a:ext cx="3418609" cy="923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1" i="0" sz="54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5" name="Shape 255"/>
          <p:cNvSpPr txBox="1"/>
          <p:nvPr/>
        </p:nvSpPr>
        <p:spPr>
          <a:xfrm>
            <a:off x="3588757" y="5400139"/>
            <a:ext cx="5143535" cy="11387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br>
              <a:rPr b="1" i="0" lang="th-TH" sz="36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/>
          <p:nvPr/>
        </p:nvSpPr>
        <p:spPr>
          <a:xfrm>
            <a:off x="605600" y="398273"/>
            <a:ext cx="8214870" cy="14465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การวิเคราะห์สภาพบริบทของสถานศึกษา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(SWOT Analysis)</a:t>
            </a:r>
          </a:p>
        </p:txBody>
      </p:sp>
      <p:sp>
        <p:nvSpPr>
          <p:cNvPr id="393" name="Shape 393"/>
          <p:cNvSpPr/>
          <p:nvPr/>
        </p:nvSpPr>
        <p:spPr>
          <a:xfrm>
            <a:off x="2864692" y="3537173"/>
            <a:ext cx="2405062" cy="1081086"/>
          </a:xfrm>
          <a:prstGeom prst="rect">
            <a:avLst/>
          </a:prstGeom>
          <a:solidFill>
            <a:srgbClr val="CCFFCC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จุดแข็ง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Strengths) </a:t>
            </a:r>
          </a:p>
        </p:txBody>
      </p:sp>
      <p:sp>
        <p:nvSpPr>
          <p:cNvPr id="394" name="Shape 394"/>
          <p:cNvSpPr/>
          <p:nvPr/>
        </p:nvSpPr>
        <p:spPr>
          <a:xfrm>
            <a:off x="5260230" y="3537173"/>
            <a:ext cx="2624137" cy="1081086"/>
          </a:xfrm>
          <a:prstGeom prst="rect">
            <a:avLst/>
          </a:prstGeom>
          <a:solidFill>
            <a:srgbClr val="FFCC99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จุดอ่อน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Weaknesses) </a:t>
            </a:r>
          </a:p>
        </p:txBody>
      </p:sp>
      <p:sp>
        <p:nvSpPr>
          <p:cNvPr id="395" name="Shape 395"/>
          <p:cNvSpPr/>
          <p:nvPr/>
        </p:nvSpPr>
        <p:spPr>
          <a:xfrm>
            <a:off x="2864692" y="2329084"/>
            <a:ext cx="2405062" cy="1206499"/>
          </a:xfrm>
          <a:prstGeom prst="rect">
            <a:avLst/>
          </a:prstGeom>
          <a:solidFill>
            <a:srgbClr val="CCFF99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68000"/>
              </a:lnSpc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ช่วยให้บรรลุวัตถุประสงค์</a:t>
            </a:r>
          </a:p>
        </p:txBody>
      </p:sp>
      <p:sp>
        <p:nvSpPr>
          <p:cNvPr id="396" name="Shape 396"/>
          <p:cNvSpPr/>
          <p:nvPr/>
        </p:nvSpPr>
        <p:spPr>
          <a:xfrm>
            <a:off x="950167" y="4618260"/>
            <a:ext cx="1914525" cy="1042987"/>
          </a:xfrm>
          <a:prstGeom prst="rect">
            <a:avLst/>
          </a:prstGeom>
          <a:solidFill>
            <a:srgbClr val="FFFF99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ปัจจัย</a:t>
            </a:r>
            <a:b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ภายนอกสถานศึกษา</a:t>
            </a:r>
            <a:r>
              <a:rPr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397" name="Shape 397"/>
          <p:cNvSpPr/>
          <p:nvPr/>
        </p:nvSpPr>
        <p:spPr>
          <a:xfrm>
            <a:off x="5260230" y="2329084"/>
            <a:ext cx="2624137" cy="1206499"/>
          </a:xfrm>
          <a:prstGeom prst="rect">
            <a:avLst/>
          </a:prstGeom>
          <a:solidFill>
            <a:srgbClr val="FF99CC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lnSpc>
                <a:spcPct val="168000"/>
              </a:lnSpc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ทำให้ไม่บรรลุวัตถุประสงค์</a:t>
            </a:r>
          </a:p>
          <a:p>
            <a:pPr indent="0" lvl="0" marL="0" marR="0" rtl="0" algn="l">
              <a:lnSpc>
                <a:spcPct val="168000"/>
              </a:lnSpc>
              <a:spcBef>
                <a:spcPts val="0"/>
              </a:spcBef>
              <a:buSzPct val="25000"/>
              <a:buNone/>
            </a:pPr>
            <a:r>
              <a:rPr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398" name="Shape 398"/>
          <p:cNvSpPr/>
          <p:nvPr/>
        </p:nvSpPr>
        <p:spPr>
          <a:xfrm>
            <a:off x="2864692" y="4618260"/>
            <a:ext cx="2405062" cy="1042987"/>
          </a:xfrm>
          <a:prstGeom prst="rect">
            <a:avLst/>
          </a:prstGeom>
          <a:solidFill>
            <a:srgbClr val="CC99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โอกาส (</a:t>
            </a:r>
            <a:r>
              <a:rPr b="1"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Opportunities)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99" name="Shape 399"/>
          <p:cNvSpPr/>
          <p:nvPr/>
        </p:nvSpPr>
        <p:spPr>
          <a:xfrm>
            <a:off x="5260230" y="4618260"/>
            <a:ext cx="2624137" cy="1042987"/>
          </a:xfrm>
          <a:prstGeom prst="rect">
            <a:avLst/>
          </a:prstGeom>
          <a:solidFill>
            <a:srgbClr val="99CC00">
              <a:alpha val="59607"/>
            </a:srgbClr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อุปสรรค </a:t>
            </a:r>
            <a:b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b="1"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Threats</a:t>
            </a:r>
            <a:r>
              <a:rPr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)</a:t>
            </a:r>
          </a:p>
        </p:txBody>
      </p:sp>
      <p:sp>
        <p:nvSpPr>
          <p:cNvPr id="400" name="Shape 400"/>
          <p:cNvSpPr/>
          <p:nvPr/>
        </p:nvSpPr>
        <p:spPr>
          <a:xfrm>
            <a:off x="950167" y="3537173"/>
            <a:ext cx="1914525" cy="1081086"/>
          </a:xfrm>
          <a:prstGeom prst="rect">
            <a:avLst/>
          </a:prstGeom>
          <a:solidFill>
            <a:srgbClr val="FF00FF">
              <a:alpha val="32549"/>
            </a:srgbClr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ปัจจัย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ภายในสถานศึกษา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/>
          <p:nvPr/>
        </p:nvSpPr>
        <p:spPr>
          <a:xfrm>
            <a:off x="247352" y="218757"/>
            <a:ext cx="8645127" cy="144655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การกำหนดกลยุทธ์ แผนงาน โครงการ กิจกรรม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ของสถานศึกษา</a:t>
            </a:r>
          </a:p>
        </p:txBody>
      </p:sp>
      <p:sp>
        <p:nvSpPr>
          <p:cNvPr id="406" name="Shape 406"/>
          <p:cNvSpPr/>
          <p:nvPr/>
        </p:nvSpPr>
        <p:spPr>
          <a:xfrm>
            <a:off x="3552825" y="3344135"/>
            <a:ext cx="2405062" cy="1081088"/>
          </a:xfrm>
          <a:prstGeom prst="rect">
            <a:avLst/>
          </a:prstGeom>
          <a:solidFill>
            <a:srgbClr val="CCFFCC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7" name="Shape 407"/>
          <p:cNvSpPr/>
          <p:nvPr/>
        </p:nvSpPr>
        <p:spPr>
          <a:xfrm>
            <a:off x="5948362" y="3344135"/>
            <a:ext cx="2624137" cy="1081088"/>
          </a:xfrm>
          <a:prstGeom prst="rect">
            <a:avLst/>
          </a:prstGeom>
          <a:solidFill>
            <a:srgbClr val="FFCC99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28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8" name="Shape 408"/>
          <p:cNvSpPr/>
          <p:nvPr/>
        </p:nvSpPr>
        <p:spPr>
          <a:xfrm>
            <a:off x="3552825" y="2736123"/>
            <a:ext cx="2405062" cy="606425"/>
          </a:xfrm>
          <a:prstGeom prst="rect">
            <a:avLst/>
          </a:prstGeom>
          <a:solidFill>
            <a:srgbClr val="CCFF99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จุดเด่น (</a:t>
            </a:r>
            <a:r>
              <a:rPr b="1"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Strengths) </a:t>
            </a:r>
          </a:p>
        </p:txBody>
      </p:sp>
      <p:sp>
        <p:nvSpPr>
          <p:cNvPr id="409" name="Shape 409"/>
          <p:cNvSpPr/>
          <p:nvPr/>
        </p:nvSpPr>
        <p:spPr>
          <a:xfrm>
            <a:off x="1571625" y="4425223"/>
            <a:ext cx="2000250" cy="1042986"/>
          </a:xfrm>
          <a:prstGeom prst="rect">
            <a:avLst/>
          </a:prstGeom>
          <a:solidFill>
            <a:srgbClr val="FFFF99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อุปสรรค </a:t>
            </a:r>
            <a:b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(Threats )</a:t>
            </a:r>
          </a:p>
        </p:txBody>
      </p:sp>
      <p:sp>
        <p:nvSpPr>
          <p:cNvPr id="410" name="Shape 410"/>
          <p:cNvSpPr/>
          <p:nvPr/>
        </p:nvSpPr>
        <p:spPr>
          <a:xfrm>
            <a:off x="5948362" y="2736123"/>
            <a:ext cx="2624137" cy="606425"/>
          </a:xfrm>
          <a:prstGeom prst="rect">
            <a:avLst/>
          </a:prstGeom>
          <a:solidFill>
            <a:srgbClr val="FF99CC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จุดอ่อน (Weaknesses) </a:t>
            </a:r>
          </a:p>
        </p:txBody>
      </p:sp>
      <p:sp>
        <p:nvSpPr>
          <p:cNvPr id="411" name="Shape 411"/>
          <p:cNvSpPr/>
          <p:nvPr/>
        </p:nvSpPr>
        <p:spPr>
          <a:xfrm>
            <a:off x="3552825" y="4425223"/>
            <a:ext cx="2405062" cy="1042986"/>
          </a:xfrm>
          <a:prstGeom prst="rect">
            <a:avLst/>
          </a:prstGeom>
          <a:solidFill>
            <a:srgbClr val="CC99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2" name="Shape 412"/>
          <p:cNvSpPr/>
          <p:nvPr/>
        </p:nvSpPr>
        <p:spPr>
          <a:xfrm>
            <a:off x="5948362" y="4425223"/>
            <a:ext cx="2624137" cy="1042986"/>
          </a:xfrm>
          <a:prstGeom prst="rect">
            <a:avLst/>
          </a:prstGeom>
          <a:solidFill>
            <a:srgbClr val="99CC00">
              <a:alpha val="59607"/>
            </a:srgbClr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13" name="Shape 413"/>
          <p:cNvSpPr/>
          <p:nvPr/>
        </p:nvSpPr>
        <p:spPr>
          <a:xfrm>
            <a:off x="1571625" y="3344135"/>
            <a:ext cx="2000250" cy="1081088"/>
          </a:xfrm>
          <a:prstGeom prst="rect">
            <a:avLst/>
          </a:prstGeom>
          <a:solidFill>
            <a:srgbClr val="FF00FF">
              <a:alpha val="32549"/>
            </a:srgbClr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โอกาส (</a:t>
            </a:r>
            <a:r>
              <a:rPr b="1"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Opportunities)</a:t>
            </a: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414" name="Shape 414"/>
          <p:cNvSpPr/>
          <p:nvPr/>
        </p:nvSpPr>
        <p:spPr>
          <a:xfrm>
            <a:off x="3557587" y="2039209"/>
            <a:ext cx="5000625" cy="690563"/>
          </a:xfrm>
          <a:prstGeom prst="rect">
            <a:avLst/>
          </a:prstGeom>
          <a:solidFill>
            <a:srgbClr val="CCFF99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ปัจจัยภายในสถานศึกษา</a:t>
            </a:r>
          </a:p>
        </p:txBody>
      </p:sp>
      <p:sp>
        <p:nvSpPr>
          <p:cNvPr id="415" name="Shape 415"/>
          <p:cNvSpPr/>
          <p:nvPr/>
        </p:nvSpPr>
        <p:spPr>
          <a:xfrm>
            <a:off x="214312" y="3352073"/>
            <a:ext cx="1357312" cy="2143125"/>
          </a:xfrm>
          <a:prstGeom prst="rect">
            <a:avLst/>
          </a:prstGeom>
          <a:solidFill>
            <a:srgbClr val="FF00FF">
              <a:alpha val="32549"/>
            </a:srgbClr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ปัจจัย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ภายนอกสถานศึกษา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sp>
        <p:nvSpPr>
          <p:cNvPr id="416" name="Shape 416"/>
          <p:cNvSpPr/>
          <p:nvPr/>
        </p:nvSpPr>
        <p:spPr>
          <a:xfrm>
            <a:off x="4435475" y="3610835"/>
            <a:ext cx="571500" cy="571500"/>
          </a:xfrm>
          <a:prstGeom prst="heptagon">
            <a:avLst>
              <a:gd fmla="val 102572" name="hf"/>
              <a:gd fmla="val 105210" name="vf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th-TH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1</a:t>
            </a:r>
          </a:p>
        </p:txBody>
      </p:sp>
      <p:sp>
        <p:nvSpPr>
          <p:cNvPr id="417" name="Shape 417"/>
          <p:cNvSpPr/>
          <p:nvPr/>
        </p:nvSpPr>
        <p:spPr>
          <a:xfrm>
            <a:off x="6929438" y="3539398"/>
            <a:ext cx="571500" cy="571500"/>
          </a:xfrm>
          <a:prstGeom prst="heptagon">
            <a:avLst>
              <a:gd fmla="val 102572" name="hf"/>
              <a:gd fmla="val 105210" name="vf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th-TH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</a:p>
        </p:txBody>
      </p:sp>
      <p:sp>
        <p:nvSpPr>
          <p:cNvPr id="418" name="Shape 418"/>
          <p:cNvSpPr/>
          <p:nvPr/>
        </p:nvSpPr>
        <p:spPr>
          <a:xfrm>
            <a:off x="7000875" y="4682398"/>
            <a:ext cx="571500" cy="571500"/>
          </a:xfrm>
          <a:prstGeom prst="heptagon">
            <a:avLst>
              <a:gd fmla="val 102572" name="hf"/>
              <a:gd fmla="val 105210" name="vf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th-TH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r>
          </a:p>
        </p:txBody>
      </p:sp>
      <p:sp>
        <p:nvSpPr>
          <p:cNvPr id="419" name="Shape 419"/>
          <p:cNvSpPr/>
          <p:nvPr/>
        </p:nvSpPr>
        <p:spPr>
          <a:xfrm>
            <a:off x="4429125" y="4682398"/>
            <a:ext cx="571500" cy="571500"/>
          </a:xfrm>
          <a:prstGeom prst="heptagon">
            <a:avLst>
              <a:gd fmla="val 102572" name="hf"/>
              <a:gd fmla="val 105210" name="vf"/>
            </a:avLst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lang="th-TH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</a:p>
        </p:txBody>
      </p:sp>
      <p:grpSp>
        <p:nvGrpSpPr>
          <p:cNvPr id="420" name="Shape 420"/>
          <p:cNvGrpSpPr/>
          <p:nvPr/>
        </p:nvGrpSpPr>
        <p:grpSpPr>
          <a:xfrm>
            <a:off x="6203373" y="5253898"/>
            <a:ext cx="2836718" cy="1520973"/>
            <a:chOff x="6203373" y="5253898"/>
            <a:chExt cx="2836718" cy="1520973"/>
          </a:xfrm>
        </p:grpSpPr>
        <p:sp>
          <p:nvSpPr>
            <p:cNvPr id="421" name="Shape 421"/>
            <p:cNvSpPr/>
            <p:nvPr/>
          </p:nvSpPr>
          <p:spPr>
            <a:xfrm>
              <a:off x="6203373" y="5621480"/>
              <a:ext cx="2836718" cy="1153391"/>
            </a:xfrm>
            <a:prstGeom prst="ellipse">
              <a:avLst/>
            </a:prstGeom>
            <a:solidFill>
              <a:srgbClr val="FFFF00"/>
            </a:solidFill>
            <a:ln cap="flat" cmpd="sng" w="381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กลยุทธ์ตัดทอน</a:t>
              </a:r>
              <a:br>
                <a:rPr b="1" lang="th-TH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th-TH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(Retrenchment Strategy)</a:t>
              </a:r>
            </a:p>
          </p:txBody>
        </p:sp>
        <p:cxnSp>
          <p:nvCxnSpPr>
            <p:cNvPr id="422" name="Shape 422"/>
            <p:cNvCxnSpPr/>
            <p:nvPr/>
          </p:nvCxnSpPr>
          <p:spPr>
            <a:xfrm rot="10800000">
              <a:off x="7572375" y="5253898"/>
              <a:ext cx="168851" cy="367584"/>
            </a:xfrm>
            <a:prstGeom prst="straightConnector1">
              <a:avLst/>
            </a:prstGeom>
            <a:noFill/>
            <a:ln cap="flat" cmpd="sng" w="53975">
              <a:solidFill>
                <a:srgbClr val="C00000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grpSp>
        <p:nvGrpSpPr>
          <p:cNvPr id="423" name="Shape 423"/>
          <p:cNvGrpSpPr/>
          <p:nvPr/>
        </p:nvGrpSpPr>
        <p:grpSpPr>
          <a:xfrm>
            <a:off x="256959" y="1931993"/>
            <a:ext cx="3982532" cy="1893153"/>
            <a:chOff x="256959" y="1931993"/>
            <a:chExt cx="3982532" cy="1893153"/>
          </a:xfrm>
        </p:grpSpPr>
        <p:cxnSp>
          <p:nvCxnSpPr>
            <p:cNvPr id="424" name="Shape 424"/>
            <p:cNvCxnSpPr/>
            <p:nvPr/>
          </p:nvCxnSpPr>
          <p:spPr>
            <a:xfrm>
              <a:off x="2967090" y="2925577"/>
              <a:ext cx="1272400" cy="899569"/>
            </a:xfrm>
            <a:prstGeom prst="straightConnector1">
              <a:avLst/>
            </a:prstGeom>
            <a:noFill/>
            <a:ln cap="flat" cmpd="sng" w="53975">
              <a:solidFill>
                <a:srgbClr val="C00000"/>
              </a:solidFill>
              <a:prstDash val="solid"/>
              <a:miter/>
              <a:headEnd len="med" w="med" type="none"/>
              <a:tailEnd len="lg" w="lg" type="triangle"/>
            </a:ln>
          </p:spPr>
        </p:cxnSp>
        <p:sp>
          <p:nvSpPr>
            <p:cNvPr id="425" name="Shape 425"/>
            <p:cNvSpPr/>
            <p:nvPr/>
          </p:nvSpPr>
          <p:spPr>
            <a:xfrm>
              <a:off x="256959" y="1931993"/>
              <a:ext cx="3225079" cy="1153391"/>
            </a:xfrm>
            <a:prstGeom prst="ellipse">
              <a:avLst/>
            </a:prstGeom>
            <a:solidFill>
              <a:srgbClr val="FFFF00"/>
            </a:solidFill>
            <a:ln cap="flat" cmpd="sng" w="381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กลยุทธ์สร้างความเติบโต(Growth Strategy)</a:t>
              </a:r>
            </a:p>
          </p:txBody>
        </p:sp>
      </p:grpSp>
      <p:grpSp>
        <p:nvGrpSpPr>
          <p:cNvPr id="426" name="Shape 426"/>
          <p:cNvGrpSpPr/>
          <p:nvPr/>
        </p:nvGrpSpPr>
        <p:grpSpPr>
          <a:xfrm>
            <a:off x="1922750" y="4065653"/>
            <a:ext cx="5006687" cy="2709217"/>
            <a:chOff x="1922750" y="4065653"/>
            <a:chExt cx="5006687" cy="2709217"/>
          </a:xfrm>
        </p:grpSpPr>
        <p:sp>
          <p:nvSpPr>
            <p:cNvPr id="427" name="Shape 427"/>
            <p:cNvSpPr/>
            <p:nvPr/>
          </p:nvSpPr>
          <p:spPr>
            <a:xfrm>
              <a:off x="1922750" y="5621480"/>
              <a:ext cx="3225079" cy="1153391"/>
            </a:xfrm>
            <a:prstGeom prst="ellipse">
              <a:avLst/>
            </a:prstGeom>
            <a:solidFill>
              <a:srgbClr val="FFFF00"/>
            </a:solidFill>
            <a:ln cap="flat" cmpd="sng" w="381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กลยุทธ์รักษาเสถียรภาพ(Stability Strategy)</a:t>
              </a:r>
            </a:p>
          </p:txBody>
        </p:sp>
        <p:cxnSp>
          <p:nvCxnSpPr>
            <p:cNvPr id="428" name="Shape 428"/>
            <p:cNvCxnSpPr/>
            <p:nvPr/>
          </p:nvCxnSpPr>
          <p:spPr>
            <a:xfrm rot="10800000">
              <a:off x="4604470" y="5284206"/>
              <a:ext cx="34636" cy="447674"/>
            </a:xfrm>
            <a:prstGeom prst="straightConnector1">
              <a:avLst/>
            </a:prstGeom>
            <a:noFill/>
            <a:ln cap="flat" cmpd="sng" w="53975">
              <a:solidFill>
                <a:srgbClr val="C00000"/>
              </a:solidFill>
              <a:prstDash val="solid"/>
              <a:miter/>
              <a:headEnd len="med" w="med" type="none"/>
              <a:tailEnd len="lg" w="lg" type="triangle"/>
            </a:ln>
          </p:spPr>
        </p:cxnSp>
        <p:cxnSp>
          <p:nvCxnSpPr>
            <p:cNvPr id="429" name="Shape 429"/>
            <p:cNvCxnSpPr/>
            <p:nvPr/>
          </p:nvCxnSpPr>
          <p:spPr>
            <a:xfrm flipH="1" rot="10800000">
              <a:off x="4627417" y="4065653"/>
              <a:ext cx="2302020" cy="1705840"/>
            </a:xfrm>
            <a:prstGeom prst="straightConnector1">
              <a:avLst/>
            </a:prstGeom>
            <a:noFill/>
            <a:ln cap="flat" cmpd="sng" w="53975">
              <a:solidFill>
                <a:srgbClr val="C00000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Shape 434"/>
          <p:cNvSpPr/>
          <p:nvPr/>
        </p:nvSpPr>
        <p:spPr>
          <a:xfrm>
            <a:off x="247352" y="218757"/>
            <a:ext cx="8645127" cy="144655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การกำหนดกลยุทธ์ แผนงาน โครงการ กิจกรรม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ของสถานศึกษา</a:t>
            </a:r>
          </a:p>
        </p:txBody>
      </p:sp>
      <p:sp>
        <p:nvSpPr>
          <p:cNvPr id="435" name="Shape 435"/>
          <p:cNvSpPr/>
          <p:nvPr/>
        </p:nvSpPr>
        <p:spPr>
          <a:xfrm>
            <a:off x="2137713" y="3179617"/>
            <a:ext cx="3103199" cy="1245604"/>
          </a:xfrm>
          <a:prstGeom prst="rect">
            <a:avLst/>
          </a:prstGeom>
          <a:solidFill>
            <a:srgbClr val="CCFFCC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S+O = Matching approach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กลยุทธ์ </a:t>
            </a:r>
            <a:r>
              <a:rPr b="1" lang="th-TH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“ผนึกพลัง” </a:t>
            </a: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เพื่อใช้จุดแข็ง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และโอกาสใหม่ในการแก้ปัญหา</a:t>
            </a:r>
          </a:p>
        </p:txBody>
      </p:sp>
      <p:sp>
        <p:nvSpPr>
          <p:cNvPr id="436" name="Shape 436"/>
          <p:cNvSpPr/>
          <p:nvPr/>
        </p:nvSpPr>
        <p:spPr>
          <a:xfrm>
            <a:off x="5241778" y="3179617"/>
            <a:ext cx="3650698" cy="1245604"/>
          </a:xfrm>
          <a:prstGeom prst="rect">
            <a:avLst/>
          </a:prstGeom>
          <a:solidFill>
            <a:srgbClr val="FFCC99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W+O = Off-set approach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กลยุทธ์ </a:t>
            </a:r>
            <a:r>
              <a:rPr b="1" lang="th-TH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“ทดแทน” </a:t>
            </a: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แก้ไขจุดอ่อน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โดยใช้โอกาสที่มีอยู่ขององค์การ</a:t>
            </a:r>
          </a:p>
        </p:txBody>
      </p:sp>
      <p:sp>
        <p:nvSpPr>
          <p:cNvPr id="437" name="Shape 437"/>
          <p:cNvSpPr/>
          <p:nvPr/>
        </p:nvSpPr>
        <p:spPr>
          <a:xfrm>
            <a:off x="2128186" y="2569866"/>
            <a:ext cx="3103199" cy="606425"/>
          </a:xfrm>
          <a:prstGeom prst="rect">
            <a:avLst/>
          </a:prstGeom>
          <a:solidFill>
            <a:srgbClr val="CCFF99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จุดเด่น (</a:t>
            </a:r>
            <a:r>
              <a:rPr b="1"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Strengths) </a:t>
            </a:r>
          </a:p>
        </p:txBody>
      </p:sp>
      <p:sp>
        <p:nvSpPr>
          <p:cNvPr id="438" name="Shape 438"/>
          <p:cNvSpPr/>
          <p:nvPr/>
        </p:nvSpPr>
        <p:spPr>
          <a:xfrm>
            <a:off x="137461" y="4423635"/>
            <a:ext cx="2000250" cy="1339392"/>
          </a:xfrm>
          <a:prstGeom prst="rect">
            <a:avLst/>
          </a:prstGeom>
          <a:solidFill>
            <a:srgbClr val="FFFF99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อุปสรรค </a:t>
            </a:r>
            <a:b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(Threats )</a:t>
            </a:r>
          </a:p>
        </p:txBody>
      </p:sp>
      <p:sp>
        <p:nvSpPr>
          <p:cNvPr id="439" name="Shape 439"/>
          <p:cNvSpPr/>
          <p:nvPr/>
        </p:nvSpPr>
        <p:spPr>
          <a:xfrm>
            <a:off x="5241778" y="2569866"/>
            <a:ext cx="3650698" cy="606425"/>
          </a:xfrm>
          <a:prstGeom prst="rect">
            <a:avLst/>
          </a:prstGeom>
          <a:solidFill>
            <a:srgbClr val="FF99CC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จุดอ่อน (Weaknesses) </a:t>
            </a:r>
          </a:p>
        </p:txBody>
      </p:sp>
      <p:sp>
        <p:nvSpPr>
          <p:cNvPr id="440" name="Shape 440"/>
          <p:cNvSpPr/>
          <p:nvPr/>
        </p:nvSpPr>
        <p:spPr>
          <a:xfrm>
            <a:off x="2137713" y="4425223"/>
            <a:ext cx="3103199" cy="1339392"/>
          </a:xfrm>
          <a:prstGeom prst="rect">
            <a:avLst/>
          </a:prstGeom>
          <a:solidFill>
            <a:srgbClr val="CC99FF"/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S+T = Covering approach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กลยุทธ์ </a:t>
            </a:r>
            <a:r>
              <a:rPr b="1" lang="th-TH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“โอบล้อม” </a:t>
            </a: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การอาศัยจุดแข็ง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ต้านและตรึงภาวะคุกคามที่มีต่อวัตถุประสงค์ขององค์การ</a:t>
            </a:r>
          </a:p>
        </p:txBody>
      </p:sp>
      <p:sp>
        <p:nvSpPr>
          <p:cNvPr id="441" name="Shape 441"/>
          <p:cNvSpPr/>
          <p:nvPr/>
        </p:nvSpPr>
        <p:spPr>
          <a:xfrm>
            <a:off x="5241778" y="4425223"/>
            <a:ext cx="3650698" cy="1339392"/>
          </a:xfrm>
          <a:prstGeom prst="rect">
            <a:avLst/>
          </a:prstGeom>
          <a:solidFill>
            <a:srgbClr val="99CC00">
              <a:alpha val="59607"/>
            </a:srgbClr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W+T = Mitigation approach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กลยุทธ์ </a:t>
            </a:r>
            <a:r>
              <a:rPr b="1" lang="th-TH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“บรรเทา” </a:t>
            </a:r>
            <a:r>
              <a:rPr b="1" lang="th-TH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เพื่อหาทางแก้ไขจุดอ่อน และเลี่ยงภาวะคุกคามที่บดบังวัตถุประสงค์ขององค์การ </a:t>
            </a:r>
          </a:p>
        </p:txBody>
      </p:sp>
      <p:sp>
        <p:nvSpPr>
          <p:cNvPr id="442" name="Shape 442"/>
          <p:cNvSpPr/>
          <p:nvPr/>
        </p:nvSpPr>
        <p:spPr>
          <a:xfrm>
            <a:off x="137461" y="3178031"/>
            <a:ext cx="2000250" cy="1245604"/>
          </a:xfrm>
          <a:prstGeom prst="rect">
            <a:avLst/>
          </a:prstGeom>
          <a:solidFill>
            <a:srgbClr val="FF00FF">
              <a:alpha val="32549"/>
            </a:srgbClr>
          </a:solidFill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โอกาส (</a:t>
            </a:r>
            <a:r>
              <a:rPr b="1" lang="th-TH" sz="2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Opportunities)</a:t>
            </a: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</p:txBody>
      </p:sp>
      <p:grpSp>
        <p:nvGrpSpPr>
          <p:cNvPr id="443" name="Shape 443"/>
          <p:cNvGrpSpPr/>
          <p:nvPr/>
        </p:nvGrpSpPr>
        <p:grpSpPr>
          <a:xfrm>
            <a:off x="5330963" y="5527964"/>
            <a:ext cx="3719517" cy="1246908"/>
            <a:chOff x="6165303" y="5253898"/>
            <a:chExt cx="2932823" cy="1520974"/>
          </a:xfrm>
        </p:grpSpPr>
        <p:sp>
          <p:nvSpPr>
            <p:cNvPr id="444" name="Shape 444"/>
            <p:cNvSpPr/>
            <p:nvPr/>
          </p:nvSpPr>
          <p:spPr>
            <a:xfrm>
              <a:off x="6165303" y="5621482"/>
              <a:ext cx="2932823" cy="1153390"/>
            </a:xfrm>
            <a:prstGeom prst="ellipse">
              <a:avLst/>
            </a:prstGeom>
            <a:solidFill>
              <a:srgbClr val="FFFF00"/>
            </a:solidFill>
            <a:ln cap="flat" cmpd="sng" w="3810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กลยุทธ์ตัดทอน</a:t>
              </a:r>
              <a:br>
                <a:rPr b="1" lang="th-TH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th-TH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(Retrenchment Strategy)</a:t>
              </a:r>
            </a:p>
          </p:txBody>
        </p:sp>
        <p:cxnSp>
          <p:nvCxnSpPr>
            <p:cNvPr id="445" name="Shape 445"/>
            <p:cNvCxnSpPr/>
            <p:nvPr/>
          </p:nvCxnSpPr>
          <p:spPr>
            <a:xfrm rot="10800000">
              <a:off x="7572375" y="5253898"/>
              <a:ext cx="168851" cy="367584"/>
            </a:xfrm>
            <a:prstGeom prst="straightConnector1">
              <a:avLst/>
            </a:prstGeom>
            <a:noFill/>
            <a:ln cap="flat" cmpd="sng" w="53975">
              <a:solidFill>
                <a:srgbClr val="C00000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cxnSp>
        <p:nvCxnSpPr>
          <p:cNvPr id="446" name="Shape 446"/>
          <p:cNvCxnSpPr/>
          <p:nvPr/>
        </p:nvCxnSpPr>
        <p:spPr>
          <a:xfrm>
            <a:off x="1611258" y="2533736"/>
            <a:ext cx="757868" cy="899569"/>
          </a:xfrm>
          <a:prstGeom prst="straightConnector1">
            <a:avLst/>
          </a:prstGeom>
          <a:noFill/>
          <a:ln cap="flat" cmpd="sng" w="53975">
            <a:solidFill>
              <a:srgbClr val="C00000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447" name="Shape 447"/>
          <p:cNvSpPr/>
          <p:nvPr/>
        </p:nvSpPr>
        <p:spPr>
          <a:xfrm>
            <a:off x="0" y="1404120"/>
            <a:ext cx="3225079" cy="1153391"/>
          </a:xfrm>
          <a:prstGeom prst="ellipse">
            <a:avLst/>
          </a:prstGeom>
          <a:solidFill>
            <a:srgbClr val="FFFF00"/>
          </a:solidFill>
          <a:ln cap="flat" cmpd="sng" w="38100">
            <a:solidFill>
              <a:srgbClr val="C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กลยุทธ์สร้างความเติบโต(Growth Strategy)</a:t>
            </a:r>
          </a:p>
        </p:txBody>
      </p:sp>
      <p:sp>
        <p:nvSpPr>
          <p:cNvPr id="448" name="Shape 448"/>
          <p:cNvSpPr/>
          <p:nvPr/>
        </p:nvSpPr>
        <p:spPr>
          <a:xfrm>
            <a:off x="1922750" y="5839692"/>
            <a:ext cx="3225079" cy="935178"/>
          </a:xfrm>
          <a:prstGeom prst="ellipse">
            <a:avLst/>
          </a:prstGeom>
          <a:solidFill>
            <a:srgbClr val="FFFF00"/>
          </a:solidFill>
          <a:ln cap="flat" cmpd="sng" w="38100">
            <a:solidFill>
              <a:srgbClr val="C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กลยุทธ์รักษาเสถียรภาพ(Stability Strategy)</a:t>
            </a:r>
          </a:p>
        </p:txBody>
      </p:sp>
      <p:cxnSp>
        <p:nvCxnSpPr>
          <p:cNvPr id="449" name="Shape 449"/>
          <p:cNvCxnSpPr/>
          <p:nvPr/>
        </p:nvCxnSpPr>
        <p:spPr>
          <a:xfrm rot="10800000">
            <a:off x="2171266" y="5516685"/>
            <a:ext cx="197860" cy="459960"/>
          </a:xfrm>
          <a:prstGeom prst="straightConnector1">
            <a:avLst/>
          </a:prstGeom>
          <a:noFill/>
          <a:ln cap="flat" cmpd="sng" w="53975">
            <a:solidFill>
              <a:srgbClr val="C00000"/>
            </a:solidFill>
            <a:prstDash val="solid"/>
            <a:miter/>
            <a:headEnd len="med" w="med" type="none"/>
            <a:tailEnd len="lg" w="lg" type="triangle"/>
          </a:ln>
        </p:spPr>
      </p:cxnSp>
      <p:cxnSp>
        <p:nvCxnSpPr>
          <p:cNvPr id="450" name="Shape 450"/>
          <p:cNvCxnSpPr>
            <a:stCxn id="448" idx="7"/>
          </p:cNvCxnSpPr>
          <p:nvPr/>
        </p:nvCxnSpPr>
        <p:spPr>
          <a:xfrm flipH="1" rot="10800000">
            <a:off x="4675528" y="4263945"/>
            <a:ext cx="655500" cy="1712700"/>
          </a:xfrm>
          <a:prstGeom prst="straightConnector1">
            <a:avLst/>
          </a:prstGeom>
          <a:noFill/>
          <a:ln cap="flat" cmpd="sng" w="53975">
            <a:solidFill>
              <a:srgbClr val="C00000"/>
            </a:solidFill>
            <a:prstDash val="solid"/>
            <a:miter/>
            <a:headEnd len="med" w="med" type="none"/>
            <a:tailEnd len="lg" w="lg" type="triangle"/>
          </a:ln>
        </p:spPr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Shape 455"/>
          <p:cNvSpPr txBox="1"/>
          <p:nvPr/>
        </p:nvSpPr>
        <p:spPr>
          <a:xfrm>
            <a:off x="135440" y="1648664"/>
            <a:ext cx="8853054" cy="37087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400">
                <a:solidFill>
                  <a:srgbClr val="385623"/>
                </a:solidFill>
                <a:latin typeface="Arial"/>
                <a:ea typeface="Arial"/>
                <a:cs typeface="Arial"/>
                <a:sym typeface="Arial"/>
              </a:rPr>
              <a:t>การวิเคราะห์ตัวชี้วัด</a:t>
            </a: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th-TH" sz="4400">
                <a:solidFill>
                  <a:srgbClr val="385623"/>
                </a:solidFill>
                <a:latin typeface="Arial"/>
                <a:ea typeface="Arial"/>
                <a:cs typeface="Arial"/>
                <a:sym typeface="Arial"/>
              </a:rPr>
              <a:t>ในการทดสอบทางการศึกษาระดับชาติ </a:t>
            </a:r>
            <a:r>
              <a:rPr b="1" lang="th-TH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(NT/O-NET)</a:t>
            </a:r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SzPct val="25000"/>
              <a:buNone/>
            </a:pPr>
            <a:r>
              <a:rPr b="1" lang="th-TH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b="1" lang="th-TH" sz="32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❶ </a:t>
            </a:r>
            <a:r>
              <a:rPr b="1" lang="th-TH" sz="4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มาตรฐานและตัวชี้วัด</a:t>
            </a:r>
          </a:p>
          <a:p>
            <a:pPr indent="0" lvl="0" marL="0" marR="0" rtl="0" algn="l">
              <a:spcBef>
                <a:spcPts val="600"/>
              </a:spcBef>
              <a:buSzPct val="25000"/>
              <a:buNone/>
            </a:pPr>
            <a:r>
              <a:rPr b="1" lang="th-TH" sz="4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b="1" lang="th-TH" sz="32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❷ </a:t>
            </a:r>
            <a:r>
              <a:rPr b="1" lang="th-TH" sz="4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รูปแบบข้อสอบที่ใช้ในการทดสอบ</a:t>
            </a:r>
          </a:p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1" sz="4400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59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" name="Shape 46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048046"/>
            <a:ext cx="9144001" cy="4761904"/>
          </a:xfrm>
          <a:prstGeom prst="rect">
            <a:avLst/>
          </a:prstGeom>
          <a:noFill/>
          <a:ln>
            <a:noFill/>
          </a:ln>
        </p:spPr>
      </p:pic>
      <p:sp>
        <p:nvSpPr>
          <p:cNvPr id="461" name="Shape 461"/>
          <p:cNvSpPr txBox="1"/>
          <p:nvPr>
            <p:ph type="title"/>
          </p:nvPr>
        </p:nvSpPr>
        <p:spPr>
          <a:xfrm>
            <a:off x="566304" y="178090"/>
            <a:ext cx="7886700" cy="850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SzPct val="25000"/>
              <a:buFont typeface="Arial"/>
              <a:buNone/>
            </a:pPr>
            <a:r>
              <a:rPr b="1" i="0" lang="th-TH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มาตรฐานและตัวชี้วัด</a:t>
            </a:r>
          </a:p>
        </p:txBody>
      </p:sp>
      <p:grpSp>
        <p:nvGrpSpPr>
          <p:cNvPr id="462" name="Shape 462"/>
          <p:cNvGrpSpPr/>
          <p:nvPr/>
        </p:nvGrpSpPr>
        <p:grpSpPr>
          <a:xfrm>
            <a:off x="1857376" y="4301728"/>
            <a:ext cx="1215735" cy="2317280"/>
            <a:chOff x="1857376" y="4301728"/>
            <a:chExt cx="1215735" cy="2317280"/>
          </a:xfrm>
        </p:grpSpPr>
        <p:sp>
          <p:nvSpPr>
            <p:cNvPr id="463" name="Shape 463"/>
            <p:cNvSpPr/>
            <p:nvPr/>
          </p:nvSpPr>
          <p:spPr>
            <a:xfrm>
              <a:off x="1857376" y="6141028"/>
              <a:ext cx="1215735" cy="477980"/>
            </a:xfrm>
            <a:prstGeom prst="rect">
              <a:avLst/>
            </a:prstGeom>
            <a:noFill/>
            <a:ln cap="flat" cmpd="sng" w="3175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rPr>
                <a:t>มาตรฐาน</a:t>
              </a:r>
            </a:p>
          </p:txBody>
        </p:sp>
        <p:cxnSp>
          <p:nvCxnSpPr>
            <p:cNvPr id="464" name="Shape 464"/>
            <p:cNvCxnSpPr>
              <a:stCxn id="463" idx="0"/>
            </p:cNvCxnSpPr>
            <p:nvPr/>
          </p:nvCxnSpPr>
          <p:spPr>
            <a:xfrm rot="10800000">
              <a:off x="2398344" y="4301728"/>
              <a:ext cx="66900" cy="1839300"/>
            </a:xfrm>
            <a:prstGeom prst="straightConnector1">
              <a:avLst/>
            </a:prstGeom>
            <a:noFill/>
            <a:ln cap="flat" cmpd="sng" w="34925">
              <a:solidFill>
                <a:srgbClr val="C00000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grpSp>
        <p:nvGrpSpPr>
          <p:cNvPr id="465" name="Shape 465"/>
          <p:cNvGrpSpPr/>
          <p:nvPr/>
        </p:nvGrpSpPr>
        <p:grpSpPr>
          <a:xfrm>
            <a:off x="4577196" y="4561487"/>
            <a:ext cx="1215735" cy="1487455"/>
            <a:chOff x="4577196" y="4561487"/>
            <a:chExt cx="1215735" cy="1487455"/>
          </a:xfrm>
        </p:grpSpPr>
        <p:sp>
          <p:nvSpPr>
            <p:cNvPr id="466" name="Shape 466"/>
            <p:cNvSpPr/>
            <p:nvPr/>
          </p:nvSpPr>
          <p:spPr>
            <a:xfrm>
              <a:off x="4577196" y="5539787"/>
              <a:ext cx="1215735" cy="509155"/>
            </a:xfrm>
            <a:prstGeom prst="rect">
              <a:avLst/>
            </a:prstGeom>
            <a:noFill/>
            <a:ln cap="flat" cmpd="sng" w="3175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rPr>
                <a:t>ตัวชี้วัด</a:t>
              </a:r>
            </a:p>
          </p:txBody>
        </p:sp>
        <p:cxnSp>
          <p:nvCxnSpPr>
            <p:cNvPr id="467" name="Shape 467"/>
            <p:cNvCxnSpPr>
              <a:stCxn id="466" idx="0"/>
            </p:cNvCxnSpPr>
            <p:nvPr/>
          </p:nvCxnSpPr>
          <p:spPr>
            <a:xfrm flipH="1" rot="10800000">
              <a:off x="5185063" y="4561487"/>
              <a:ext cx="135000" cy="978300"/>
            </a:xfrm>
            <a:prstGeom prst="straightConnector1">
              <a:avLst/>
            </a:prstGeom>
            <a:noFill/>
            <a:ln cap="flat" cmpd="sng" w="34925">
              <a:solidFill>
                <a:srgbClr val="C00000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grpSp>
        <p:nvGrpSpPr>
          <p:cNvPr id="468" name="Shape 468"/>
          <p:cNvGrpSpPr/>
          <p:nvPr/>
        </p:nvGrpSpPr>
        <p:grpSpPr>
          <a:xfrm>
            <a:off x="6286500" y="4416137"/>
            <a:ext cx="1672935" cy="1413160"/>
            <a:chOff x="6286500" y="4416137"/>
            <a:chExt cx="1672935" cy="1413160"/>
          </a:xfrm>
        </p:grpSpPr>
        <p:sp>
          <p:nvSpPr>
            <p:cNvPr id="469" name="Shape 469"/>
            <p:cNvSpPr/>
            <p:nvPr/>
          </p:nvSpPr>
          <p:spPr>
            <a:xfrm>
              <a:off x="6286500" y="5372098"/>
              <a:ext cx="1672935" cy="457199"/>
            </a:xfrm>
            <a:prstGeom prst="rect">
              <a:avLst/>
            </a:prstGeom>
            <a:noFill/>
            <a:ln cap="flat" cmpd="sng" w="3175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rPr>
                <a:t>รูปแบบข้อสอบ</a:t>
              </a:r>
            </a:p>
          </p:txBody>
        </p:sp>
        <p:cxnSp>
          <p:nvCxnSpPr>
            <p:cNvPr id="470" name="Shape 470"/>
            <p:cNvCxnSpPr/>
            <p:nvPr/>
          </p:nvCxnSpPr>
          <p:spPr>
            <a:xfrm flipH="1" rot="10800000">
              <a:off x="7382740" y="4416137"/>
              <a:ext cx="474085" cy="966355"/>
            </a:xfrm>
            <a:prstGeom prst="straightConnector1">
              <a:avLst/>
            </a:prstGeom>
            <a:noFill/>
            <a:ln cap="flat" cmpd="sng" w="34925">
              <a:solidFill>
                <a:srgbClr val="C00000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grpSp>
        <p:nvGrpSpPr>
          <p:cNvPr id="471" name="Shape 471"/>
          <p:cNvGrpSpPr/>
          <p:nvPr/>
        </p:nvGrpSpPr>
        <p:grpSpPr>
          <a:xfrm>
            <a:off x="7169727" y="4426526"/>
            <a:ext cx="1693718" cy="1974274"/>
            <a:chOff x="7169727" y="4416138"/>
            <a:chExt cx="1693718" cy="2119745"/>
          </a:xfrm>
        </p:grpSpPr>
        <p:sp>
          <p:nvSpPr>
            <p:cNvPr id="472" name="Shape 472"/>
            <p:cNvSpPr/>
            <p:nvPr/>
          </p:nvSpPr>
          <p:spPr>
            <a:xfrm>
              <a:off x="7169727" y="6048942"/>
              <a:ext cx="1693718" cy="486941"/>
            </a:xfrm>
            <a:prstGeom prst="rect">
              <a:avLst/>
            </a:prstGeom>
            <a:solidFill>
              <a:schemeClr val="lt1"/>
            </a:solidFill>
            <a:ln cap="flat" cmpd="sng" w="3175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rPr>
                <a:t>น้ำหนักคะแนน</a:t>
              </a:r>
            </a:p>
          </p:txBody>
        </p:sp>
        <p:cxnSp>
          <p:nvCxnSpPr>
            <p:cNvPr id="473" name="Shape 473"/>
            <p:cNvCxnSpPr/>
            <p:nvPr/>
          </p:nvCxnSpPr>
          <p:spPr>
            <a:xfrm flipH="1" rot="10800000">
              <a:off x="8453004" y="4416138"/>
              <a:ext cx="285749" cy="1632804"/>
            </a:xfrm>
            <a:prstGeom prst="straightConnector1">
              <a:avLst/>
            </a:prstGeom>
            <a:noFill/>
            <a:ln cap="flat" cmpd="sng" w="34925">
              <a:solidFill>
                <a:srgbClr val="C00000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grpSp>
        <p:nvGrpSpPr>
          <p:cNvPr id="474" name="Shape 474"/>
          <p:cNvGrpSpPr/>
          <p:nvPr/>
        </p:nvGrpSpPr>
        <p:grpSpPr>
          <a:xfrm>
            <a:off x="3093246" y="4696693"/>
            <a:ext cx="1215735" cy="1352249"/>
            <a:chOff x="3093246" y="4696693"/>
            <a:chExt cx="1215735" cy="1352249"/>
          </a:xfrm>
        </p:grpSpPr>
        <p:sp>
          <p:nvSpPr>
            <p:cNvPr id="475" name="Shape 475"/>
            <p:cNvSpPr/>
            <p:nvPr/>
          </p:nvSpPr>
          <p:spPr>
            <a:xfrm>
              <a:off x="3093246" y="5570962"/>
              <a:ext cx="1215735" cy="477980"/>
            </a:xfrm>
            <a:prstGeom prst="rect">
              <a:avLst/>
            </a:prstGeom>
            <a:noFill/>
            <a:ln cap="flat" cmpd="sng" w="31750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rPr>
                <a:t>ระดับชั้น</a:t>
              </a:r>
            </a:p>
          </p:txBody>
        </p:sp>
        <p:cxnSp>
          <p:nvCxnSpPr>
            <p:cNvPr id="476" name="Shape 476"/>
            <p:cNvCxnSpPr/>
            <p:nvPr/>
          </p:nvCxnSpPr>
          <p:spPr>
            <a:xfrm flipH="1" rot="10800000">
              <a:off x="3739428" y="4696693"/>
              <a:ext cx="81829" cy="864596"/>
            </a:xfrm>
            <a:prstGeom prst="straightConnector1">
              <a:avLst/>
            </a:prstGeom>
            <a:noFill/>
            <a:ln cap="flat" cmpd="sng" w="34925">
              <a:solidFill>
                <a:srgbClr val="C00000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sp>
        <p:nvSpPr>
          <p:cNvPr id="477" name="Shape 477"/>
          <p:cNvSpPr txBox="1"/>
          <p:nvPr/>
        </p:nvSpPr>
        <p:spPr>
          <a:xfrm>
            <a:off x="4509655" y="6438144"/>
            <a:ext cx="46135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สถาบันทดสอบทางการศึกษาแห่งชาติ (องค์การมหาชน),  2559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Shape 482"/>
          <p:cNvSpPr txBox="1"/>
          <p:nvPr>
            <p:ph type="title"/>
          </p:nvPr>
        </p:nvSpPr>
        <p:spPr>
          <a:xfrm>
            <a:off x="566304" y="178090"/>
            <a:ext cx="7886700" cy="850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SzPct val="25000"/>
              <a:buFont typeface="Arial"/>
              <a:buNone/>
            </a:pPr>
            <a:r>
              <a:rPr b="1" i="0" lang="th-TH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มาตรฐานและตัวชี้วัด</a:t>
            </a:r>
          </a:p>
        </p:txBody>
      </p:sp>
      <p:pic>
        <p:nvPicPr>
          <p:cNvPr id="483" name="Shape 48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248771"/>
            <a:ext cx="9133609" cy="209523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84" name="Shape 484"/>
          <p:cNvGrpSpPr/>
          <p:nvPr/>
        </p:nvGrpSpPr>
        <p:grpSpPr>
          <a:xfrm>
            <a:off x="3002972" y="2961544"/>
            <a:ext cx="3709555" cy="2244301"/>
            <a:chOff x="2587335" y="2971935"/>
            <a:chExt cx="4561608" cy="2244301"/>
          </a:xfrm>
        </p:grpSpPr>
        <p:sp>
          <p:nvSpPr>
            <p:cNvPr id="485" name="Shape 485"/>
            <p:cNvSpPr/>
            <p:nvPr/>
          </p:nvSpPr>
          <p:spPr>
            <a:xfrm>
              <a:off x="2587335" y="4073235"/>
              <a:ext cx="4561608" cy="1143001"/>
            </a:xfrm>
            <a:prstGeom prst="rect">
              <a:avLst/>
            </a:prstGeom>
            <a:noFill/>
            <a:ln cap="flat" cmpd="sng" w="34925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80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rPr>
                <a:t>ตัวชี้วัดที่เป็นทักษะกระบวนการ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80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rPr>
                <a:t>(Process skill)</a:t>
              </a:r>
            </a:p>
          </p:txBody>
        </p:sp>
        <p:cxnSp>
          <p:nvCxnSpPr>
            <p:cNvPr id="486" name="Shape 486"/>
            <p:cNvCxnSpPr>
              <a:stCxn id="485" idx="0"/>
            </p:cNvCxnSpPr>
            <p:nvPr/>
          </p:nvCxnSpPr>
          <p:spPr>
            <a:xfrm rot="10800000">
              <a:off x="4831540" y="2971935"/>
              <a:ext cx="36600" cy="1101300"/>
            </a:xfrm>
            <a:prstGeom prst="straightConnector1">
              <a:avLst/>
            </a:prstGeom>
            <a:noFill/>
            <a:ln cap="flat" cmpd="sng" w="41275">
              <a:solidFill>
                <a:srgbClr val="C00000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sp>
        <p:nvSpPr>
          <p:cNvPr id="487" name="Shape 487"/>
          <p:cNvSpPr txBox="1"/>
          <p:nvPr/>
        </p:nvSpPr>
        <p:spPr>
          <a:xfrm>
            <a:off x="4509655" y="6438144"/>
            <a:ext cx="46135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สถาบันทดสอบทางการศึกษาแห่งชาติ (องค์การมหาชน),  2559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Shape 49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3894" y="1329208"/>
            <a:ext cx="8782274" cy="4427352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Shape 493"/>
          <p:cNvSpPr txBox="1"/>
          <p:nvPr>
            <p:ph type="title"/>
          </p:nvPr>
        </p:nvSpPr>
        <p:spPr>
          <a:xfrm>
            <a:off x="566304" y="354735"/>
            <a:ext cx="7886700" cy="8506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SzPct val="25000"/>
              <a:buFont typeface="Arial"/>
              <a:buNone/>
            </a:pPr>
            <a:r>
              <a:rPr b="1" i="0" lang="th-TH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รูปแบบข้อสอบที่ใช้ในการทดสอบ</a:t>
            </a:r>
          </a:p>
        </p:txBody>
      </p:sp>
      <p:sp>
        <p:nvSpPr>
          <p:cNvPr id="494" name="Shape 494"/>
          <p:cNvSpPr txBox="1"/>
          <p:nvPr/>
        </p:nvSpPr>
        <p:spPr>
          <a:xfrm>
            <a:off x="4509655" y="6438144"/>
            <a:ext cx="46135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สถาบันทดสอบทางการศึกษาแห่งชาติ (องค์การมหาชน),  2559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98" name="Shape 4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 txBox="1"/>
          <p:nvPr/>
        </p:nvSpPr>
        <p:spPr>
          <a:xfrm>
            <a:off x="4509655" y="6438144"/>
            <a:ext cx="46135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สถาบันทดสอบทางการศึกษาแห่งชาติ (องค์การมหาชน),  2559</a:t>
            </a:r>
          </a:p>
        </p:txBody>
      </p:sp>
      <p:pic>
        <p:nvPicPr>
          <p:cNvPr id="500" name="Shape 50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69695" y="4727294"/>
            <a:ext cx="4980951" cy="504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1" name="Shape 50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62490" y="210358"/>
            <a:ext cx="7647618" cy="1114286"/>
          </a:xfrm>
          <a:prstGeom prst="rect">
            <a:avLst/>
          </a:prstGeom>
          <a:noFill/>
          <a:ln>
            <a:noFill/>
          </a:ln>
        </p:spPr>
      </p:pic>
      <p:pic>
        <p:nvPicPr>
          <p:cNvPr id="502" name="Shape 50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1915" y="1324644"/>
            <a:ext cx="8780952" cy="3019047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Shape 50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0327" y="5237210"/>
            <a:ext cx="7013864" cy="1184372"/>
          </a:xfrm>
          <a:prstGeom prst="rect">
            <a:avLst/>
          </a:prstGeom>
          <a:noFill/>
          <a:ln>
            <a:noFill/>
          </a:ln>
        </p:spPr>
      </p:pic>
      <p:pic>
        <p:nvPicPr>
          <p:cNvPr id="504" name="Shape 50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53093" y="4343692"/>
            <a:ext cx="2961904" cy="4857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08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Shape 509"/>
          <p:cNvSpPr txBox="1"/>
          <p:nvPr/>
        </p:nvSpPr>
        <p:spPr>
          <a:xfrm>
            <a:off x="4509655" y="6438144"/>
            <a:ext cx="46135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สถาบันทดสอบทางการศึกษาแห่งชาติ (องค์การมหาชน),  2559</a:t>
            </a:r>
          </a:p>
        </p:txBody>
      </p:sp>
      <p:pic>
        <p:nvPicPr>
          <p:cNvPr id="510" name="Shape 5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3884" y="184506"/>
            <a:ext cx="8879334" cy="1085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11" name="Shape 5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5845" y="1218265"/>
            <a:ext cx="8847619" cy="3304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2" name="Shape 51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10193" y="4437210"/>
            <a:ext cx="2961904" cy="485713"/>
          </a:xfrm>
          <a:prstGeom prst="rect">
            <a:avLst/>
          </a:prstGeom>
          <a:noFill/>
          <a:ln>
            <a:noFill/>
          </a:ln>
        </p:spPr>
      </p:pic>
      <p:pic>
        <p:nvPicPr>
          <p:cNvPr id="513" name="Shape 5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06058" y="4838539"/>
            <a:ext cx="4980863" cy="5060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14" name="Shape 514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01922" y="5260637"/>
            <a:ext cx="7551032" cy="1098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Shape 519"/>
          <p:cNvSpPr txBox="1"/>
          <p:nvPr/>
        </p:nvSpPr>
        <p:spPr>
          <a:xfrm>
            <a:off x="4509655" y="6438144"/>
            <a:ext cx="46135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สถาบันทดสอบทางการศึกษาแห่งชาติ (องค์การมหาชน),  2559</a:t>
            </a:r>
          </a:p>
        </p:txBody>
      </p:sp>
      <p:pic>
        <p:nvPicPr>
          <p:cNvPr id="520" name="Shape 5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74187" y="220286"/>
            <a:ext cx="7070933" cy="47521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1" name="Shape 5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74187" y="5062001"/>
            <a:ext cx="2122303" cy="3480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2" name="Shape 5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287407" y="5349919"/>
            <a:ext cx="2849719" cy="398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3" name="Shape 5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426287" y="5748735"/>
            <a:ext cx="4642004" cy="657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idx="12" type="sldNum"/>
          </p:nvPr>
        </p:nvSpPr>
        <p:spPr>
          <a:xfrm>
            <a:off x="6553200" y="6356351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th-TH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261" name="Shape 261"/>
          <p:cNvSpPr/>
          <p:nvPr/>
        </p:nvSpPr>
        <p:spPr>
          <a:xfrm>
            <a:off x="3214677" y="1749553"/>
            <a:ext cx="2928957" cy="1643074"/>
          </a:xfrm>
          <a:prstGeom prst="ellipse">
            <a:avLst/>
          </a:prstGeom>
          <a:solidFill>
            <a:schemeClr val="accent1"/>
          </a:solidFill>
          <a:ln cap="flat" cmpd="sng" w="25400">
            <a:solidFill>
              <a:srgbClr val="395E89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 (objective)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4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มาตรฐานการเรียนรู้</a:t>
            </a:r>
          </a:p>
        </p:txBody>
      </p:sp>
      <p:sp>
        <p:nvSpPr>
          <p:cNvPr id="262" name="Shape 262"/>
          <p:cNvSpPr/>
          <p:nvPr/>
        </p:nvSpPr>
        <p:spPr>
          <a:xfrm>
            <a:off x="857224" y="4321321"/>
            <a:ext cx="2928957" cy="1643074"/>
          </a:xfrm>
          <a:prstGeom prst="ellipse">
            <a:avLst/>
          </a:prstGeom>
          <a:solidFill>
            <a:srgbClr val="FFFF00"/>
          </a:solidFill>
          <a:ln cap="flat" cmpd="sng" w="25400">
            <a:solidFill>
              <a:srgbClr val="395E89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 (Learning)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การจัดการเรียนรู้อิงมาตรฐาน</a:t>
            </a:r>
          </a:p>
        </p:txBody>
      </p:sp>
      <p:sp>
        <p:nvSpPr>
          <p:cNvPr id="263" name="Shape 263"/>
          <p:cNvSpPr/>
          <p:nvPr/>
        </p:nvSpPr>
        <p:spPr>
          <a:xfrm>
            <a:off x="5643569" y="4321321"/>
            <a:ext cx="2928957" cy="1643074"/>
          </a:xfrm>
          <a:prstGeom prst="ellipse">
            <a:avLst/>
          </a:prstGeom>
          <a:solidFill>
            <a:srgbClr val="66FF33"/>
          </a:solidFill>
          <a:ln cap="flat" cmpd="sng" w="25400">
            <a:solidFill>
              <a:srgbClr val="395E89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 (Evaluation)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การประเมินอิงมาตรฐานการเรียนรู้</a:t>
            </a:r>
          </a:p>
        </p:txBody>
      </p:sp>
      <p:cxnSp>
        <p:nvCxnSpPr>
          <p:cNvPr id="264" name="Shape 264"/>
          <p:cNvCxnSpPr/>
          <p:nvPr/>
        </p:nvCxnSpPr>
        <p:spPr>
          <a:xfrm rot="5400000">
            <a:off x="2750330" y="3356908"/>
            <a:ext cx="928694" cy="857255"/>
          </a:xfrm>
          <a:prstGeom prst="straightConnector1">
            <a:avLst/>
          </a:prstGeom>
          <a:noFill/>
          <a:ln cap="flat" cmpd="sng" w="47625">
            <a:solidFill>
              <a:srgbClr val="4A7DBA"/>
            </a:solidFill>
            <a:prstDash val="solid"/>
            <a:round/>
            <a:headEnd len="lg" w="lg" type="stealth"/>
            <a:tailEnd len="lg" w="lg" type="stealth"/>
          </a:ln>
        </p:spPr>
      </p:cxnSp>
      <p:cxnSp>
        <p:nvCxnSpPr>
          <p:cNvPr id="265" name="Shape 265"/>
          <p:cNvCxnSpPr/>
          <p:nvPr/>
        </p:nvCxnSpPr>
        <p:spPr>
          <a:xfrm flipH="1" rot="-5400000">
            <a:off x="5750727" y="3285470"/>
            <a:ext cx="928694" cy="857255"/>
          </a:xfrm>
          <a:prstGeom prst="straightConnector1">
            <a:avLst/>
          </a:prstGeom>
          <a:noFill/>
          <a:ln cap="flat" cmpd="sng" w="47625">
            <a:solidFill>
              <a:srgbClr val="4A7DBA"/>
            </a:solidFill>
            <a:prstDash val="solid"/>
            <a:round/>
            <a:headEnd len="lg" w="lg" type="stealth"/>
            <a:tailEnd len="lg" w="lg" type="stealth"/>
          </a:ln>
        </p:spPr>
      </p:cxnSp>
      <p:cxnSp>
        <p:nvCxnSpPr>
          <p:cNvPr id="266" name="Shape 266"/>
          <p:cNvCxnSpPr/>
          <p:nvPr/>
        </p:nvCxnSpPr>
        <p:spPr>
          <a:xfrm rot="10800000">
            <a:off x="3929057" y="5321454"/>
            <a:ext cx="1500197" cy="1587"/>
          </a:xfrm>
          <a:prstGeom prst="straightConnector1">
            <a:avLst/>
          </a:prstGeom>
          <a:noFill/>
          <a:ln cap="flat" cmpd="sng" w="47625">
            <a:solidFill>
              <a:srgbClr val="4A7DBA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267" name="Shape 267"/>
          <p:cNvSpPr txBox="1"/>
          <p:nvPr/>
        </p:nvSpPr>
        <p:spPr>
          <a:xfrm>
            <a:off x="1928793" y="3392630"/>
            <a:ext cx="1357322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สอดคล้อง</a:t>
            </a:r>
          </a:p>
        </p:txBody>
      </p:sp>
      <p:sp>
        <p:nvSpPr>
          <p:cNvPr id="268" name="Shape 268"/>
          <p:cNvSpPr txBox="1"/>
          <p:nvPr/>
        </p:nvSpPr>
        <p:spPr>
          <a:xfrm>
            <a:off x="6000760" y="3321192"/>
            <a:ext cx="1357322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สอดคล้อง</a:t>
            </a:r>
          </a:p>
        </p:txBody>
      </p:sp>
      <p:sp>
        <p:nvSpPr>
          <p:cNvPr id="269" name="Shape 269"/>
          <p:cNvSpPr txBox="1"/>
          <p:nvPr/>
        </p:nvSpPr>
        <p:spPr>
          <a:xfrm>
            <a:off x="4000496" y="5392894"/>
            <a:ext cx="1357322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4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สอดคล้อง</a:t>
            </a:r>
          </a:p>
        </p:txBody>
      </p:sp>
      <p:sp>
        <p:nvSpPr>
          <p:cNvPr id="270" name="Shape 270"/>
          <p:cNvSpPr txBox="1"/>
          <p:nvPr/>
        </p:nvSpPr>
        <p:spPr>
          <a:xfrm>
            <a:off x="576695" y="564545"/>
            <a:ext cx="7886700" cy="13255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buClr>
                <a:srgbClr val="002060"/>
              </a:buClr>
              <a:buSzPct val="25000"/>
              <a:buFont typeface="Arial"/>
              <a:buNone/>
            </a:pPr>
            <a:r>
              <a:rPr b="1" i="0" lang="th-TH" sz="44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องค์ประกอบสำคัญในการจัดการเรียนรู้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7" name="Shape 5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Shape 528"/>
          <p:cNvSpPr txBox="1"/>
          <p:nvPr/>
        </p:nvSpPr>
        <p:spPr>
          <a:xfrm>
            <a:off x="4509655" y="6438144"/>
            <a:ext cx="46135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สถาบันทดสอบทางการศึกษาแห่งชาติ (องค์การมหาชน),  2559</a:t>
            </a:r>
          </a:p>
        </p:txBody>
      </p:sp>
      <p:pic>
        <p:nvPicPr>
          <p:cNvPr id="529" name="Shape 5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5368" y="210051"/>
            <a:ext cx="8028571" cy="10761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30" name="Shape 5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8720" y="1234286"/>
            <a:ext cx="8084411" cy="1186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31" name="Shape 5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95368" y="2556165"/>
            <a:ext cx="2962912" cy="487721"/>
          </a:xfrm>
          <a:prstGeom prst="rect">
            <a:avLst/>
          </a:prstGeom>
          <a:noFill/>
          <a:ln>
            <a:noFill/>
          </a:ln>
        </p:spPr>
      </p:pic>
      <p:pic>
        <p:nvPicPr>
          <p:cNvPr id="532" name="Shape 53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47563" y="3043886"/>
            <a:ext cx="8875654" cy="1261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533" name="Shape 5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46212" y="4031762"/>
            <a:ext cx="8308911" cy="149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37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Shape 538"/>
          <p:cNvSpPr txBox="1"/>
          <p:nvPr/>
        </p:nvSpPr>
        <p:spPr>
          <a:xfrm>
            <a:off x="4509655" y="6438144"/>
            <a:ext cx="46135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สถาบันทดสอบทางการศึกษาแห่งชาติ (องค์การมหาชน),  2559</a:t>
            </a:r>
          </a:p>
        </p:txBody>
      </p:sp>
      <p:pic>
        <p:nvPicPr>
          <p:cNvPr id="539" name="Shape 5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1850" y="316957"/>
            <a:ext cx="8028571" cy="571428"/>
          </a:xfrm>
          <a:prstGeom prst="rect">
            <a:avLst/>
          </a:prstGeom>
          <a:noFill/>
          <a:ln>
            <a:noFill/>
          </a:ln>
        </p:spPr>
      </p:pic>
      <p:pic>
        <p:nvPicPr>
          <p:cNvPr id="540" name="Shape 5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53826" y="1034220"/>
            <a:ext cx="2933327" cy="482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1" name="Shape 5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30665" y="1569388"/>
            <a:ext cx="5399755" cy="4604082"/>
          </a:xfrm>
          <a:prstGeom prst="rect">
            <a:avLst/>
          </a:prstGeom>
          <a:noFill/>
          <a:ln>
            <a:noFill/>
          </a:ln>
        </p:spPr>
      </p:pic>
      <p:sp>
        <p:nvSpPr>
          <p:cNvPr id="542" name="Shape 542"/>
          <p:cNvSpPr txBox="1"/>
          <p:nvPr/>
        </p:nvSpPr>
        <p:spPr>
          <a:xfrm>
            <a:off x="477981" y="2389908"/>
            <a:ext cx="2109354" cy="523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คำตอบ คือ </a:t>
            </a:r>
            <a:r>
              <a:rPr b="1" lang="th-TH" sz="28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675</a:t>
            </a:r>
          </a:p>
        </p:txBody>
      </p:sp>
      <p:cxnSp>
        <p:nvCxnSpPr>
          <p:cNvPr id="543" name="Shape 543"/>
          <p:cNvCxnSpPr/>
          <p:nvPr/>
        </p:nvCxnSpPr>
        <p:spPr>
          <a:xfrm>
            <a:off x="2223655" y="2651517"/>
            <a:ext cx="1163780" cy="0"/>
          </a:xfrm>
          <a:prstGeom prst="straightConnector1">
            <a:avLst/>
          </a:prstGeom>
          <a:noFill/>
          <a:ln cap="flat" cmpd="sng" w="41275">
            <a:solidFill>
              <a:srgbClr val="C00000"/>
            </a:solidFill>
            <a:prstDash val="solid"/>
            <a:miter/>
            <a:headEnd len="med" w="med" type="none"/>
            <a:tailEnd len="lg" w="lg" type="triangle"/>
          </a:ln>
        </p:spPr>
      </p:cxnSp>
      <p:sp>
        <p:nvSpPr>
          <p:cNvPr id="544" name="Shape 544"/>
          <p:cNvSpPr txBox="1"/>
          <p:nvPr/>
        </p:nvSpPr>
        <p:spPr>
          <a:xfrm>
            <a:off x="4717471" y="366137"/>
            <a:ext cx="94557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(ต่อ)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48" name="Shape 5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9" name="Shape 549"/>
          <p:cNvSpPr txBox="1"/>
          <p:nvPr/>
        </p:nvSpPr>
        <p:spPr>
          <a:xfrm>
            <a:off x="4509655" y="6438144"/>
            <a:ext cx="46135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สถาบันทดสอบทางการศึกษาแห่งชาติ (องค์การมหาชน),  2559</a:t>
            </a:r>
          </a:p>
        </p:txBody>
      </p:sp>
      <p:grpSp>
        <p:nvGrpSpPr>
          <p:cNvPr id="550" name="Shape 550"/>
          <p:cNvGrpSpPr/>
          <p:nvPr/>
        </p:nvGrpSpPr>
        <p:grpSpPr>
          <a:xfrm>
            <a:off x="609245" y="160166"/>
            <a:ext cx="7714286" cy="5884997"/>
            <a:chOff x="609245" y="160166"/>
            <a:chExt cx="7714286" cy="5884997"/>
          </a:xfrm>
        </p:grpSpPr>
        <p:pic>
          <p:nvPicPr>
            <p:cNvPr id="551" name="Shape 55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80674" y="160166"/>
              <a:ext cx="6954073" cy="113429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2" name="Shape 552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880674" y="1136974"/>
              <a:ext cx="7171427" cy="5523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3" name="Shape 553"/>
            <p:cNvPicPr preferRelativeResize="0"/>
            <p:nvPr/>
          </p:nvPicPr>
          <p:blipFill rotWithShape="1">
            <a:blip r:embed="rId5">
              <a:alphaModFix/>
            </a:blip>
            <a:srcRect b="0" l="0" r="0" t="0"/>
            <a:stretch/>
          </p:blipFill>
          <p:spPr>
            <a:xfrm>
              <a:off x="609245" y="1724699"/>
              <a:ext cx="7714286" cy="132380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4" name="Shape 554"/>
            <p:cNvPicPr preferRelativeResize="0"/>
            <p:nvPr/>
          </p:nvPicPr>
          <p:blipFill rotWithShape="1">
            <a:blip r:embed="rId6">
              <a:alphaModFix/>
            </a:blip>
            <a:srcRect b="0" l="0" r="0" t="0"/>
            <a:stretch/>
          </p:blipFill>
          <p:spPr>
            <a:xfrm>
              <a:off x="1804892" y="3140400"/>
              <a:ext cx="5409523" cy="290476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555" name="Shape 555"/>
          <p:cNvGrpSpPr/>
          <p:nvPr/>
        </p:nvGrpSpPr>
        <p:grpSpPr>
          <a:xfrm>
            <a:off x="1288473" y="1647791"/>
            <a:ext cx="6629399" cy="1309272"/>
            <a:chOff x="1288473" y="1647791"/>
            <a:chExt cx="6629399" cy="1309272"/>
          </a:xfrm>
        </p:grpSpPr>
        <p:cxnSp>
          <p:nvCxnSpPr>
            <p:cNvPr id="556" name="Shape 556"/>
            <p:cNvCxnSpPr/>
            <p:nvPr/>
          </p:nvCxnSpPr>
          <p:spPr>
            <a:xfrm>
              <a:off x="6411191" y="1647791"/>
              <a:ext cx="1413165" cy="0"/>
            </a:xfrm>
            <a:prstGeom prst="straightConnector1">
              <a:avLst/>
            </a:prstGeom>
            <a:noFill/>
            <a:ln cap="flat" cmpd="sng" w="34925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557" name="Shape 557"/>
            <p:cNvCxnSpPr/>
            <p:nvPr/>
          </p:nvCxnSpPr>
          <p:spPr>
            <a:xfrm>
              <a:off x="5850082" y="2167353"/>
              <a:ext cx="2067790" cy="0"/>
            </a:xfrm>
            <a:prstGeom prst="straightConnector1">
              <a:avLst/>
            </a:prstGeom>
            <a:noFill/>
            <a:ln cap="flat" cmpd="sng" w="34925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558" name="Shape 558"/>
            <p:cNvCxnSpPr/>
            <p:nvPr/>
          </p:nvCxnSpPr>
          <p:spPr>
            <a:xfrm flipH="1" rot="10800000">
              <a:off x="1804892" y="2919845"/>
              <a:ext cx="4918025" cy="37217"/>
            </a:xfrm>
            <a:prstGeom prst="straightConnector1">
              <a:avLst/>
            </a:prstGeom>
            <a:noFill/>
            <a:ln cap="flat" cmpd="sng" w="34925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559" name="Shape 559"/>
            <p:cNvCxnSpPr/>
            <p:nvPr/>
          </p:nvCxnSpPr>
          <p:spPr>
            <a:xfrm flipH="1" rot="10800000">
              <a:off x="1288473" y="2520645"/>
              <a:ext cx="4255077" cy="4346"/>
            </a:xfrm>
            <a:prstGeom prst="straightConnector1">
              <a:avLst/>
            </a:prstGeom>
            <a:noFill/>
            <a:ln cap="flat" cmpd="sng" w="34925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63" name="Shape 5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" name="Shape 564"/>
          <p:cNvSpPr txBox="1"/>
          <p:nvPr/>
        </p:nvSpPr>
        <p:spPr>
          <a:xfrm>
            <a:off x="4509655" y="6438144"/>
            <a:ext cx="46135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สถาบันทดสอบทางการศึกษาแห่งชาติ (องค์การมหาชน),  2559</a:t>
            </a:r>
          </a:p>
        </p:txBody>
      </p:sp>
      <p:pic>
        <p:nvPicPr>
          <p:cNvPr id="565" name="Shape 56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182" y="376162"/>
            <a:ext cx="8504761" cy="5752380"/>
          </a:xfrm>
          <a:prstGeom prst="rect">
            <a:avLst/>
          </a:prstGeom>
          <a:noFill/>
          <a:ln>
            <a:noFill/>
          </a:ln>
        </p:spPr>
      </p:pic>
      <p:sp>
        <p:nvSpPr>
          <p:cNvPr id="566" name="Shape 566"/>
          <p:cNvSpPr txBox="1"/>
          <p:nvPr/>
        </p:nvSpPr>
        <p:spPr>
          <a:xfrm>
            <a:off x="1724889" y="409426"/>
            <a:ext cx="945572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(ต่อ)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0" name="Shape 5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Shape 571"/>
          <p:cNvSpPr txBox="1"/>
          <p:nvPr/>
        </p:nvSpPr>
        <p:spPr>
          <a:xfrm>
            <a:off x="4509655" y="6438144"/>
            <a:ext cx="46135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สถาบันทดสอบทางการศึกษาแห่งชาติ (องค์การมหาชน),  2559</a:t>
            </a:r>
          </a:p>
        </p:txBody>
      </p:sp>
      <p:grpSp>
        <p:nvGrpSpPr>
          <p:cNvPr id="572" name="Shape 572"/>
          <p:cNvGrpSpPr/>
          <p:nvPr/>
        </p:nvGrpSpPr>
        <p:grpSpPr>
          <a:xfrm>
            <a:off x="413581" y="83127"/>
            <a:ext cx="8023839" cy="6294704"/>
            <a:chOff x="205761" y="83127"/>
            <a:chExt cx="8023839" cy="6294704"/>
          </a:xfrm>
        </p:grpSpPr>
        <p:grpSp>
          <p:nvGrpSpPr>
            <p:cNvPr id="573" name="Shape 573"/>
            <p:cNvGrpSpPr/>
            <p:nvPr/>
          </p:nvGrpSpPr>
          <p:grpSpPr>
            <a:xfrm>
              <a:off x="527381" y="83127"/>
              <a:ext cx="6902119" cy="1091046"/>
              <a:chOff x="444252" y="201834"/>
              <a:chExt cx="7298970" cy="1190547"/>
            </a:xfrm>
          </p:grpSpPr>
          <p:pic>
            <p:nvPicPr>
              <p:cNvPr id="574" name="Shape 574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0"/>
              <a:stretch/>
            </p:blipFill>
            <p:spPr>
              <a:xfrm>
                <a:off x="444252" y="201834"/>
                <a:ext cx="7298970" cy="1190547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75" name="Shape 575"/>
              <p:cNvSpPr txBox="1"/>
              <p:nvPr/>
            </p:nvSpPr>
            <p:spPr>
              <a:xfrm>
                <a:off x="1899144" y="348976"/>
                <a:ext cx="945571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rIns="91425" tIns="4570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buSzPct val="25000"/>
                  <a:buNone/>
                </a:pPr>
                <a:r>
                  <a:rPr b="1" lang="th-TH" sz="3200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rPr>
                  <a:t>(ต่อ)</a:t>
                </a:r>
              </a:p>
            </p:txBody>
          </p:sp>
        </p:grpSp>
        <p:pic>
          <p:nvPicPr>
            <p:cNvPr id="576" name="Shape 576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205761" y="1022300"/>
              <a:ext cx="8023839" cy="867920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577" name="Shape 577"/>
            <p:cNvGrpSpPr/>
            <p:nvPr/>
          </p:nvGrpSpPr>
          <p:grpSpPr>
            <a:xfrm>
              <a:off x="843487" y="1942176"/>
              <a:ext cx="7043216" cy="4435655"/>
              <a:chOff x="718795" y="1890221"/>
              <a:chExt cx="7043216" cy="4435655"/>
            </a:xfrm>
          </p:grpSpPr>
          <p:pic>
            <p:nvPicPr>
              <p:cNvPr id="578" name="Shape 578"/>
              <p:cNvPicPr preferRelativeResize="0"/>
              <p:nvPr/>
            </p:nvPicPr>
            <p:blipFill rotWithShape="1">
              <a:blip r:embed="rId5">
                <a:alphaModFix/>
              </a:blip>
              <a:srcRect b="0" l="0" r="0" t="0"/>
              <a:stretch/>
            </p:blipFill>
            <p:spPr>
              <a:xfrm>
                <a:off x="718795" y="1890221"/>
                <a:ext cx="7043216" cy="2043254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79" name="Shape 579"/>
              <p:cNvPicPr preferRelativeResize="0"/>
              <p:nvPr/>
            </p:nvPicPr>
            <p:blipFill rotWithShape="1">
              <a:blip r:embed="rId6">
                <a:alphaModFix/>
              </a:blip>
              <a:srcRect b="0" l="0" r="0" t="0"/>
              <a:stretch/>
            </p:blipFill>
            <p:spPr>
              <a:xfrm>
                <a:off x="729185" y="3883435"/>
                <a:ext cx="6710706" cy="244244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</p:grpSp>
      <p:grpSp>
        <p:nvGrpSpPr>
          <p:cNvPr id="580" name="Shape 580"/>
          <p:cNvGrpSpPr/>
          <p:nvPr/>
        </p:nvGrpSpPr>
        <p:grpSpPr>
          <a:xfrm>
            <a:off x="1309257" y="1506682"/>
            <a:ext cx="5870863" cy="373148"/>
            <a:chOff x="1101437" y="1506682"/>
            <a:chExt cx="5870863" cy="373148"/>
          </a:xfrm>
        </p:grpSpPr>
        <p:cxnSp>
          <p:nvCxnSpPr>
            <p:cNvPr id="581" name="Shape 581"/>
            <p:cNvCxnSpPr/>
            <p:nvPr/>
          </p:nvCxnSpPr>
          <p:spPr>
            <a:xfrm>
              <a:off x="4509655" y="1506682"/>
              <a:ext cx="2462644" cy="0"/>
            </a:xfrm>
            <a:prstGeom prst="straightConnector1">
              <a:avLst/>
            </a:prstGeom>
            <a:noFill/>
            <a:ln cap="flat" cmpd="sng" w="28575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582" name="Shape 582"/>
            <p:cNvCxnSpPr/>
            <p:nvPr/>
          </p:nvCxnSpPr>
          <p:spPr>
            <a:xfrm>
              <a:off x="1101437" y="1879830"/>
              <a:ext cx="2192480" cy="0"/>
            </a:xfrm>
            <a:prstGeom prst="straightConnector1">
              <a:avLst/>
            </a:prstGeom>
            <a:noFill/>
            <a:ln cap="flat" cmpd="sng" w="28575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</p:cxn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86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Shape 587"/>
          <p:cNvSpPr txBox="1"/>
          <p:nvPr/>
        </p:nvSpPr>
        <p:spPr>
          <a:xfrm>
            <a:off x="4509655" y="6438144"/>
            <a:ext cx="46135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สถาบันทดสอบทางการศึกษาแห่งชาติ (องค์การมหาชน),  2559</a:t>
            </a:r>
          </a:p>
        </p:txBody>
      </p:sp>
      <p:grpSp>
        <p:nvGrpSpPr>
          <p:cNvPr id="588" name="Shape 588"/>
          <p:cNvGrpSpPr/>
          <p:nvPr/>
        </p:nvGrpSpPr>
        <p:grpSpPr>
          <a:xfrm>
            <a:off x="872048" y="472194"/>
            <a:ext cx="7330399" cy="4172214"/>
            <a:chOff x="730154" y="377597"/>
            <a:chExt cx="7330399" cy="4172214"/>
          </a:xfrm>
        </p:grpSpPr>
        <p:pic>
          <p:nvPicPr>
            <p:cNvPr id="589" name="Shape 58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806341" y="377597"/>
              <a:ext cx="2876189" cy="9904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90" name="Shape 59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 rot="157272">
              <a:off x="785830" y="1786100"/>
              <a:ext cx="7219048" cy="260000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94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Shape 595"/>
          <p:cNvSpPr txBox="1"/>
          <p:nvPr/>
        </p:nvSpPr>
        <p:spPr>
          <a:xfrm>
            <a:off x="5770178" y="6432330"/>
            <a:ext cx="3353039" cy="375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สำนักทดสอบทางการศึกษา สพฐ.,  2559</a:t>
            </a:r>
          </a:p>
        </p:txBody>
      </p:sp>
      <p:pic>
        <p:nvPicPr>
          <p:cNvPr id="596" name="Shape 59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298" y="882869"/>
            <a:ext cx="8962379" cy="4299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0" name="Shape 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Shape 601"/>
          <p:cNvSpPr txBox="1"/>
          <p:nvPr/>
        </p:nvSpPr>
        <p:spPr>
          <a:xfrm>
            <a:off x="5770178" y="6432330"/>
            <a:ext cx="3353039" cy="375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สำนักทดสอบทางการศึกษา สพฐ.,  2559</a:t>
            </a:r>
          </a:p>
        </p:txBody>
      </p:sp>
      <p:pic>
        <p:nvPicPr>
          <p:cNvPr id="602" name="Shape 60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5573" y="667931"/>
            <a:ext cx="8866536" cy="5466790"/>
          </a:xfrm>
          <a:prstGeom prst="rect">
            <a:avLst/>
          </a:prstGeom>
          <a:noFill/>
          <a:ln>
            <a:noFill/>
          </a:ln>
        </p:spPr>
      </p:pic>
      <p:sp>
        <p:nvSpPr>
          <p:cNvPr id="603" name="Shape 603"/>
          <p:cNvSpPr/>
          <p:nvPr/>
        </p:nvSpPr>
        <p:spPr>
          <a:xfrm>
            <a:off x="7782789" y="2244435"/>
            <a:ext cx="976745" cy="748146"/>
          </a:xfrm>
          <a:prstGeom prst="ellipse">
            <a:avLst/>
          </a:prstGeom>
          <a:noFill/>
          <a:ln cap="flat" cmpd="sng" w="34925">
            <a:solidFill>
              <a:srgbClr val="C00000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07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Shape 608"/>
          <p:cNvSpPr txBox="1"/>
          <p:nvPr/>
        </p:nvSpPr>
        <p:spPr>
          <a:xfrm>
            <a:off x="5770178" y="6432330"/>
            <a:ext cx="3353039" cy="375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1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ที่มา : สำนักทดสอบทางการศึกษา สพฐ.,  2559</a:t>
            </a:r>
          </a:p>
        </p:txBody>
      </p:sp>
      <p:pic>
        <p:nvPicPr>
          <p:cNvPr id="609" name="Shape 60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380" y="1152808"/>
            <a:ext cx="9095237" cy="45523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 txBox="1"/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45700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rgbClr val="FFC700"/>
              </a:buClr>
              <a:buSzPct val="25000"/>
              <a:buFont typeface="Corbel"/>
              <a:buNone/>
            </a:pPr>
            <a:r>
              <a:rPr b="1" i="0" lang="th-TH" sz="6000" u="none" cap="none" strike="noStrike">
                <a:solidFill>
                  <a:srgbClr val="FFC700"/>
                </a:solidFill>
                <a:latin typeface="Corbel"/>
                <a:ea typeface="Corbel"/>
                <a:cs typeface="Corbel"/>
                <a:sym typeface="Corbel"/>
              </a:rPr>
              <a:t>การพัฒนาคุณภาพผู้เรียน</a:t>
            </a:r>
          </a:p>
        </p:txBody>
      </p:sp>
      <p:cxnSp>
        <p:nvCxnSpPr>
          <p:cNvPr id="276" name="Shape 276"/>
          <p:cNvCxnSpPr/>
          <p:nvPr/>
        </p:nvCxnSpPr>
        <p:spPr>
          <a:xfrm flipH="1" rot="10800000">
            <a:off x="1282388" y="3122341"/>
            <a:ext cx="7047570" cy="0"/>
          </a:xfrm>
          <a:prstGeom prst="straightConnector1">
            <a:avLst/>
          </a:prstGeom>
          <a:noFill/>
          <a:ln cap="flat" cmpd="sng" w="98425">
            <a:solidFill>
              <a:srgbClr val="C00000"/>
            </a:solidFill>
            <a:prstDash val="solid"/>
            <a:round/>
            <a:headEnd len="med" w="med" type="none"/>
            <a:tailEnd len="lg" w="lg" type="triangle"/>
          </a:ln>
        </p:spPr>
      </p:cxnSp>
      <p:sp>
        <p:nvSpPr>
          <p:cNvPr id="277" name="Shape 277"/>
          <p:cNvSpPr txBox="1"/>
          <p:nvPr/>
        </p:nvSpPr>
        <p:spPr>
          <a:xfrm>
            <a:off x="1092817" y="2375209"/>
            <a:ext cx="981307" cy="5847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3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ต้นน้ำ</a:t>
            </a:r>
          </a:p>
        </p:txBody>
      </p:sp>
      <p:sp>
        <p:nvSpPr>
          <p:cNvPr id="278" name="Shape 278"/>
          <p:cNvSpPr txBox="1"/>
          <p:nvPr/>
        </p:nvSpPr>
        <p:spPr>
          <a:xfrm>
            <a:off x="4020012" y="2375209"/>
            <a:ext cx="981307" cy="5847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3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กลางน้ำ</a:t>
            </a:r>
          </a:p>
        </p:txBody>
      </p:sp>
      <p:sp>
        <p:nvSpPr>
          <p:cNvPr id="279" name="Shape 279"/>
          <p:cNvSpPr txBox="1"/>
          <p:nvPr/>
        </p:nvSpPr>
        <p:spPr>
          <a:xfrm>
            <a:off x="6947207" y="2375209"/>
            <a:ext cx="1182031" cy="5847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3200" u="none" cap="none" strike="noStrike">
                <a:solidFill>
                  <a:srgbClr val="000000"/>
                </a:solidFill>
                <a:latin typeface="Corbel"/>
                <a:ea typeface="Corbel"/>
                <a:cs typeface="Corbel"/>
                <a:sym typeface="Corbel"/>
              </a:rPr>
              <a:t>ปลายน้ำ</a:t>
            </a:r>
          </a:p>
        </p:txBody>
      </p:sp>
      <p:sp>
        <p:nvSpPr>
          <p:cNvPr id="280" name="Shape 280"/>
          <p:cNvSpPr/>
          <p:nvPr/>
        </p:nvSpPr>
        <p:spPr>
          <a:xfrm>
            <a:off x="663495" y="3425014"/>
            <a:ext cx="1839951" cy="1057774"/>
          </a:xfrm>
          <a:prstGeom prst="ellipse">
            <a:avLst/>
          </a:prstGeom>
          <a:solidFill>
            <a:schemeClr val="accent1"/>
          </a:solidFill>
          <a:ln cap="flat" cmpd="thickThin" w="48000">
            <a:solidFill>
              <a:srgbClr val="AF7E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Objective</a:t>
            </a:r>
          </a:p>
        </p:txBody>
      </p:sp>
      <p:sp>
        <p:nvSpPr>
          <p:cNvPr id="281" name="Shape 281"/>
          <p:cNvSpPr/>
          <p:nvPr/>
        </p:nvSpPr>
        <p:spPr>
          <a:xfrm>
            <a:off x="3590689" y="3425014"/>
            <a:ext cx="1839951" cy="1057774"/>
          </a:xfrm>
          <a:prstGeom prst="ellipse">
            <a:avLst/>
          </a:prstGeom>
          <a:solidFill>
            <a:srgbClr val="FFFF00"/>
          </a:solidFill>
          <a:ln cap="flat" cmpd="thickThin" w="48000">
            <a:solidFill>
              <a:srgbClr val="AF7E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Learning</a:t>
            </a:r>
          </a:p>
        </p:txBody>
      </p:sp>
      <p:sp>
        <p:nvSpPr>
          <p:cNvPr id="282" name="Shape 282"/>
          <p:cNvSpPr/>
          <p:nvPr/>
        </p:nvSpPr>
        <p:spPr>
          <a:xfrm>
            <a:off x="6490008" y="3425014"/>
            <a:ext cx="1973766" cy="1057774"/>
          </a:xfrm>
          <a:prstGeom prst="ellipse">
            <a:avLst/>
          </a:prstGeom>
          <a:solidFill>
            <a:srgbClr val="00FF00"/>
          </a:solidFill>
          <a:ln cap="flat" cmpd="thickThin" w="48000">
            <a:solidFill>
              <a:srgbClr val="AF7E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Evaluation</a:t>
            </a:r>
          </a:p>
        </p:txBody>
      </p:sp>
      <p:sp>
        <p:nvSpPr>
          <p:cNvPr id="283" name="Shape 283"/>
          <p:cNvSpPr/>
          <p:nvPr/>
        </p:nvSpPr>
        <p:spPr>
          <a:xfrm>
            <a:off x="663495" y="5229923"/>
            <a:ext cx="7800278" cy="880946"/>
          </a:xfrm>
          <a:prstGeom prst="rect">
            <a:avLst/>
          </a:prstGeom>
          <a:solidFill>
            <a:srgbClr val="00B0F0"/>
          </a:solidFill>
          <a:ln cap="flat" cmpd="thickThin" w="48000">
            <a:solidFill>
              <a:srgbClr val="AF7E00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3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ยกระดับคุณภาพของผู้เรียน</a:t>
            </a:r>
          </a:p>
        </p:txBody>
      </p:sp>
      <p:grpSp>
        <p:nvGrpSpPr>
          <p:cNvPr id="284" name="Shape 284"/>
          <p:cNvGrpSpPr/>
          <p:nvPr/>
        </p:nvGrpSpPr>
        <p:grpSpPr>
          <a:xfrm>
            <a:off x="1165300" y="4618191"/>
            <a:ext cx="6634977" cy="468353"/>
            <a:chOff x="1165300" y="4618191"/>
            <a:chExt cx="6634977" cy="468353"/>
          </a:xfrm>
        </p:grpSpPr>
        <p:sp>
          <p:nvSpPr>
            <p:cNvPr id="285" name="Shape 285"/>
            <p:cNvSpPr/>
            <p:nvPr/>
          </p:nvSpPr>
          <p:spPr>
            <a:xfrm rot="10800000">
              <a:off x="7153506" y="4662798"/>
              <a:ext cx="646770" cy="423746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C00000"/>
            </a:solidFill>
            <a:ln cap="flat" cmpd="thickThin" w="48000">
              <a:solidFill>
                <a:srgbClr val="FFFF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i="0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286" name="Shape 286"/>
            <p:cNvSpPr/>
            <p:nvPr/>
          </p:nvSpPr>
          <p:spPr>
            <a:xfrm rot="10800000">
              <a:off x="4159402" y="4662798"/>
              <a:ext cx="646770" cy="423746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C00000"/>
            </a:solidFill>
            <a:ln cap="flat" cmpd="thickThin" w="48000">
              <a:solidFill>
                <a:srgbClr val="FFFF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i="0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  <p:sp>
          <p:nvSpPr>
            <p:cNvPr id="287" name="Shape 287"/>
            <p:cNvSpPr/>
            <p:nvPr/>
          </p:nvSpPr>
          <p:spPr>
            <a:xfrm rot="10800000">
              <a:off x="1165300" y="4618191"/>
              <a:ext cx="646770" cy="423746"/>
            </a:xfrm>
            <a:prstGeom prst="downArrow">
              <a:avLst>
                <a:gd fmla="val 50000" name="adj1"/>
                <a:gd fmla="val 50000" name="adj2"/>
              </a:avLst>
            </a:prstGeom>
            <a:solidFill>
              <a:srgbClr val="C00000"/>
            </a:solidFill>
            <a:ln cap="flat" cmpd="thickThin" w="48000">
              <a:solidFill>
                <a:srgbClr val="FFFF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b="0" i="0" sz="28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Shape 292"/>
          <p:cNvSpPr/>
          <p:nvPr/>
        </p:nvSpPr>
        <p:spPr>
          <a:xfrm>
            <a:off x="3272157" y="2514593"/>
            <a:ext cx="2661051" cy="2436662"/>
          </a:xfrm>
          <a:prstGeom prst="ellipse">
            <a:avLst/>
          </a:prstGeom>
          <a:solidFill>
            <a:schemeClr val="accent1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กิจกรรมการยกระดับคุณภาพผู้เรียน</a:t>
            </a:r>
          </a:p>
        </p:txBody>
      </p:sp>
      <p:sp>
        <p:nvSpPr>
          <p:cNvPr id="293" name="Shape 293"/>
          <p:cNvSpPr/>
          <p:nvPr/>
        </p:nvSpPr>
        <p:spPr>
          <a:xfrm>
            <a:off x="3327508" y="275352"/>
            <a:ext cx="2348351" cy="1901527"/>
          </a:xfrm>
          <a:prstGeom prst="ellipse">
            <a:avLst/>
          </a:prstGeom>
          <a:solidFill>
            <a:srgbClr val="FBE4D4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๑) การวิเคราะห์ผลการประเมินและจัดทำฐานข้อมูล</a:t>
            </a:r>
          </a:p>
        </p:txBody>
      </p:sp>
      <p:sp>
        <p:nvSpPr>
          <p:cNvPr id="294" name="Shape 294"/>
          <p:cNvSpPr/>
          <p:nvPr/>
        </p:nvSpPr>
        <p:spPr>
          <a:xfrm>
            <a:off x="6073478" y="1880748"/>
            <a:ext cx="2348351" cy="1901527"/>
          </a:xfrm>
          <a:prstGeom prst="ellipse">
            <a:avLst/>
          </a:prstGeom>
          <a:solidFill>
            <a:srgbClr val="F7CAAC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๒) การสร้างความตระหนัก สื่อสาร และความเข้าใจแก่ผู้ที่เกี่ยวข้อง</a:t>
            </a:r>
          </a:p>
        </p:txBody>
      </p:sp>
      <p:sp>
        <p:nvSpPr>
          <p:cNvPr id="295" name="Shape 295"/>
          <p:cNvSpPr/>
          <p:nvPr/>
        </p:nvSpPr>
        <p:spPr>
          <a:xfrm>
            <a:off x="5268185" y="4686289"/>
            <a:ext cx="2421090" cy="1953488"/>
          </a:xfrm>
          <a:prstGeom prst="ellipse">
            <a:avLst/>
          </a:prstGeom>
          <a:solidFill>
            <a:srgbClr val="FF9933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๓) การพัฒนาครูและบุคลากรที่เกี่ยวข้อง</a:t>
            </a:r>
          </a:p>
        </p:txBody>
      </p:sp>
      <p:sp>
        <p:nvSpPr>
          <p:cNvPr id="296" name="Shape 296"/>
          <p:cNvSpPr/>
          <p:nvPr/>
        </p:nvSpPr>
        <p:spPr>
          <a:xfrm>
            <a:off x="1241704" y="4561598"/>
            <a:ext cx="2550979" cy="1953488"/>
          </a:xfrm>
          <a:prstGeom prst="ellipse">
            <a:avLst/>
          </a:prstGeom>
          <a:solidFill>
            <a:srgbClr val="FF9999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๔) การวางระบบสนับสนุน ส่งเสริม และสร้างความเข็มแข็งในการดำเนินงาน</a:t>
            </a:r>
          </a:p>
        </p:txBody>
      </p:sp>
      <p:sp>
        <p:nvSpPr>
          <p:cNvPr id="297" name="Shape 297"/>
          <p:cNvSpPr/>
          <p:nvPr/>
        </p:nvSpPr>
        <p:spPr>
          <a:xfrm>
            <a:off x="581870" y="1880748"/>
            <a:ext cx="2488638" cy="1901527"/>
          </a:xfrm>
          <a:prstGeom prst="ellipse">
            <a:avLst/>
          </a:prstGeom>
          <a:solidFill>
            <a:srgbClr val="FF7C80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i="0" lang="th-TH" sz="2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๕) การกำกับและติดตามการดำเนินงาน</a:t>
            </a:r>
          </a:p>
        </p:txBody>
      </p:sp>
      <p:sp>
        <p:nvSpPr>
          <p:cNvPr id="298" name="Shape 298"/>
          <p:cNvSpPr/>
          <p:nvPr/>
        </p:nvSpPr>
        <p:spPr>
          <a:xfrm rot="-2533152">
            <a:off x="5330535" y="4658831"/>
            <a:ext cx="467591" cy="301335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00000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9" name="Shape 299"/>
          <p:cNvSpPr/>
          <p:nvPr/>
        </p:nvSpPr>
        <p:spPr>
          <a:xfrm rot="-7179442">
            <a:off x="5782834" y="3094514"/>
            <a:ext cx="467591" cy="301335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00000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0" name="Shape 300"/>
          <p:cNvSpPr/>
          <p:nvPr/>
        </p:nvSpPr>
        <p:spPr>
          <a:xfrm rot="10800000">
            <a:off x="4304255" y="2197669"/>
            <a:ext cx="467591" cy="301335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00000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Shape 301"/>
          <p:cNvSpPr/>
          <p:nvPr/>
        </p:nvSpPr>
        <p:spPr>
          <a:xfrm rot="6929626">
            <a:off x="2956201" y="3060367"/>
            <a:ext cx="467591" cy="301335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00000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Shape 302"/>
          <p:cNvSpPr/>
          <p:nvPr/>
        </p:nvSpPr>
        <p:spPr>
          <a:xfrm rot="2555378">
            <a:off x="3342434" y="4626082"/>
            <a:ext cx="467591" cy="301335"/>
          </a:xfrm>
          <a:prstGeom prst="downArrow">
            <a:avLst>
              <a:gd fmla="val 50000" name="adj1"/>
              <a:gd fmla="val 50000" name="adj2"/>
            </a:avLst>
          </a:prstGeom>
          <a:solidFill>
            <a:srgbClr val="C00000"/>
          </a:solidFill>
          <a:ln cap="flat" cmpd="sng" w="12700">
            <a:solidFill>
              <a:srgbClr val="42719B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b="0" i="0" sz="2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/>
          <p:nvPr/>
        </p:nvSpPr>
        <p:spPr>
          <a:xfrm>
            <a:off x="126128" y="1846808"/>
            <a:ext cx="8853054" cy="22929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i="0" lang="th-TH" sz="4800" u="none" cap="none" strike="noStrike">
                <a:solidFill>
                  <a:srgbClr val="385623"/>
                </a:solidFill>
                <a:latin typeface="Arial"/>
                <a:ea typeface="Arial"/>
                <a:cs typeface="Arial"/>
                <a:sym typeface="Arial"/>
              </a:rPr>
              <a:t>การวิเคราะห์ผลการประเมินและจัดทำฐานข้อมูล</a:t>
            </a:r>
          </a:p>
          <a:p>
            <a:pPr indent="0" lvl="0" marL="0" marR="0" rtl="0" algn="l">
              <a:spcBef>
                <a:spcPts val="1800"/>
              </a:spcBef>
              <a:buSzPct val="25000"/>
              <a:buNone/>
            </a:pPr>
            <a:r>
              <a:rPr b="1" i="0" lang="th-TH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b="1" i="0" lang="th-TH" sz="40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❶  </a:t>
            </a:r>
            <a:r>
              <a:rPr b="1" i="0" lang="th-TH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ค้นหามาตรฐานและตัวชี้วัด</a:t>
            </a:r>
            <a:r>
              <a:rPr b="1" i="0" lang="th-TH" sz="4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ที่ต้องแก้ไข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 </a:t>
            </a:r>
            <a:r>
              <a:rPr b="1" lang="th-TH" sz="40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❷ </a:t>
            </a:r>
            <a:r>
              <a:rPr b="1" lang="th-TH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ค้นหา</a:t>
            </a:r>
            <a:r>
              <a:rPr b="1" lang="th-TH" sz="4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เนื้อหาสาระการเรียนรู้ที่ต้องแก้ไข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Shape 3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7609" y="1316983"/>
            <a:ext cx="8932281" cy="3886200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Shape 313"/>
          <p:cNvSpPr/>
          <p:nvPr/>
        </p:nvSpPr>
        <p:spPr>
          <a:xfrm>
            <a:off x="5246212" y="7024253"/>
            <a:ext cx="192203" cy="341001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00000"/>
          </a:solidFill>
          <a:ln cap="flat" cmpd="sng" w="12700">
            <a:solidFill>
              <a:srgbClr val="31538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2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Shape 314"/>
          <p:cNvSpPr/>
          <p:nvPr/>
        </p:nvSpPr>
        <p:spPr>
          <a:xfrm>
            <a:off x="1980017" y="700004"/>
            <a:ext cx="5306260" cy="5847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32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การวิเคราะห์มาตรฐานที่ต้อง</a:t>
            </a:r>
            <a:r>
              <a:rPr b="1" lang="th-TH" sz="32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ปรับปรุงเร่งด่วน</a:t>
            </a:r>
          </a:p>
        </p:txBody>
      </p:sp>
      <p:grpSp>
        <p:nvGrpSpPr>
          <p:cNvPr id="315" name="Shape 315"/>
          <p:cNvGrpSpPr/>
          <p:nvPr/>
        </p:nvGrpSpPr>
        <p:grpSpPr>
          <a:xfrm>
            <a:off x="488370" y="4738255"/>
            <a:ext cx="5990865" cy="1442274"/>
            <a:chOff x="488370" y="4738255"/>
            <a:chExt cx="5990865" cy="1442274"/>
          </a:xfrm>
        </p:grpSpPr>
        <p:sp>
          <p:nvSpPr>
            <p:cNvPr id="316" name="Shape 316"/>
            <p:cNvSpPr txBox="1"/>
            <p:nvPr/>
          </p:nvSpPr>
          <p:spPr>
            <a:xfrm>
              <a:off x="760252" y="5718864"/>
              <a:ext cx="1096240" cy="461664"/>
            </a:xfrm>
            <a:prstGeom prst="rect">
              <a:avLst/>
            </a:prstGeom>
            <a:solidFill>
              <a:srgbClr val="FEE599"/>
            </a:solidFill>
            <a:ln cap="flat" cmpd="sng" w="3810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อิงกลุ่ม</a:t>
              </a:r>
            </a:p>
          </p:txBody>
        </p:sp>
        <p:sp>
          <p:nvSpPr>
            <p:cNvPr id="317" name="Shape 317"/>
            <p:cNvSpPr/>
            <p:nvPr/>
          </p:nvSpPr>
          <p:spPr>
            <a:xfrm>
              <a:off x="488370" y="4738255"/>
              <a:ext cx="1640005" cy="473435"/>
            </a:xfrm>
            <a:prstGeom prst="ellipse">
              <a:avLst/>
            </a:prstGeom>
            <a:noFill/>
            <a:ln cap="flat" cmpd="sng" w="34925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18" name="Shape 318"/>
            <p:cNvCxnSpPr/>
            <p:nvPr/>
          </p:nvCxnSpPr>
          <p:spPr>
            <a:xfrm>
              <a:off x="3210791" y="4738255"/>
              <a:ext cx="3268445" cy="0"/>
            </a:xfrm>
            <a:prstGeom prst="straightConnector1">
              <a:avLst/>
            </a:prstGeom>
            <a:noFill/>
            <a:ln cap="flat" cmpd="sng" w="28575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319" name="Shape 319"/>
            <p:cNvCxnSpPr>
              <a:stCxn id="316" idx="0"/>
            </p:cNvCxnSpPr>
            <p:nvPr/>
          </p:nvCxnSpPr>
          <p:spPr>
            <a:xfrm rot="10800000">
              <a:off x="1308373" y="5211564"/>
              <a:ext cx="0" cy="507300"/>
            </a:xfrm>
            <a:prstGeom prst="straightConnector1">
              <a:avLst/>
            </a:prstGeom>
            <a:noFill/>
            <a:ln cap="flat" cmpd="sng" w="41275">
              <a:solidFill>
                <a:srgbClr val="C00000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grpSp>
        <p:nvGrpSpPr>
          <p:cNvPr id="320" name="Shape 320"/>
          <p:cNvGrpSpPr/>
          <p:nvPr/>
        </p:nvGrpSpPr>
        <p:grpSpPr>
          <a:xfrm>
            <a:off x="137609" y="3086100"/>
            <a:ext cx="5889116" cy="3463606"/>
            <a:chOff x="137609" y="3086100"/>
            <a:chExt cx="5889116" cy="3463606"/>
          </a:xfrm>
        </p:grpSpPr>
        <p:sp>
          <p:nvSpPr>
            <p:cNvPr id="321" name="Shape 321"/>
            <p:cNvSpPr/>
            <p:nvPr/>
          </p:nvSpPr>
          <p:spPr>
            <a:xfrm>
              <a:off x="137609" y="3086100"/>
              <a:ext cx="1348288" cy="1071253"/>
            </a:xfrm>
            <a:prstGeom prst="ellipse">
              <a:avLst/>
            </a:prstGeom>
            <a:noFill/>
            <a:ln cap="flat" cmpd="sng" w="34925">
              <a:solidFill>
                <a:srgbClr val="385623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2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22" name="Shape 322"/>
            <p:cNvSpPr txBox="1"/>
            <p:nvPr/>
          </p:nvSpPr>
          <p:spPr>
            <a:xfrm>
              <a:off x="3797103" y="5577085"/>
              <a:ext cx="1096240" cy="461664"/>
            </a:xfrm>
            <a:prstGeom prst="rect">
              <a:avLst/>
            </a:prstGeom>
            <a:solidFill>
              <a:srgbClr val="FEE599"/>
            </a:solidFill>
            <a:ln cap="flat" cmpd="sng" w="38100">
              <a:solidFill>
                <a:srgbClr val="385623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อิงเกณฑ์</a:t>
              </a:r>
            </a:p>
          </p:txBody>
        </p:sp>
        <p:cxnSp>
          <p:nvCxnSpPr>
            <p:cNvPr id="323" name="Shape 323"/>
            <p:cNvCxnSpPr/>
            <p:nvPr/>
          </p:nvCxnSpPr>
          <p:spPr>
            <a:xfrm rot="10800000">
              <a:off x="1392382" y="3979718"/>
              <a:ext cx="2404723" cy="1593503"/>
            </a:xfrm>
            <a:prstGeom prst="straightConnector1">
              <a:avLst/>
            </a:prstGeom>
            <a:noFill/>
            <a:ln cap="flat" cmpd="sng" w="41275">
              <a:solidFill>
                <a:srgbClr val="385623"/>
              </a:solidFill>
              <a:prstDash val="solid"/>
              <a:miter/>
              <a:headEnd len="med" w="med" type="none"/>
              <a:tailEnd len="lg" w="lg" type="triangle"/>
            </a:ln>
          </p:spPr>
        </p:cxnSp>
        <p:sp>
          <p:nvSpPr>
            <p:cNvPr id="324" name="Shape 324"/>
            <p:cNvSpPr txBox="1"/>
            <p:nvPr/>
          </p:nvSpPr>
          <p:spPr>
            <a:xfrm>
              <a:off x="2856302" y="6088042"/>
              <a:ext cx="3170423" cy="46166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C00000"/>
                  </a:solidFill>
                  <a:latin typeface="Arial"/>
                  <a:ea typeface="Arial"/>
                  <a:cs typeface="Arial"/>
                  <a:sym typeface="Arial"/>
                </a:rPr>
                <a:t>(คะแนนเฉลี่ยน้อยกว่าร้อยละ 50)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9" name="Shape 3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84462" y="1507108"/>
            <a:ext cx="8354292" cy="4513369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Shape 330"/>
          <p:cNvSpPr/>
          <p:nvPr/>
        </p:nvSpPr>
        <p:spPr>
          <a:xfrm>
            <a:off x="5246212" y="7024253"/>
            <a:ext cx="192203" cy="341001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C00000"/>
          </a:solidFill>
          <a:ln cap="flat" cmpd="sng" w="12700">
            <a:solidFill>
              <a:srgbClr val="31538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2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31" name="Shape 331"/>
          <p:cNvSpPr/>
          <p:nvPr/>
        </p:nvSpPr>
        <p:spPr>
          <a:xfrm>
            <a:off x="1856493" y="658441"/>
            <a:ext cx="5748689" cy="58477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3200">
                <a:solidFill>
                  <a:srgbClr val="1E4E79"/>
                </a:solidFill>
                <a:latin typeface="Arial"/>
                <a:ea typeface="Arial"/>
                <a:cs typeface="Arial"/>
                <a:sym typeface="Arial"/>
              </a:rPr>
              <a:t>การวิเคราะห์สาระการเรียนรู้ที่ต้อง</a:t>
            </a:r>
            <a:r>
              <a:rPr b="1" lang="th-TH" sz="32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ปรับปรุงเร่งด่วน</a:t>
            </a:r>
          </a:p>
        </p:txBody>
      </p:sp>
      <p:grpSp>
        <p:nvGrpSpPr>
          <p:cNvPr id="332" name="Shape 332"/>
          <p:cNvGrpSpPr/>
          <p:nvPr/>
        </p:nvGrpSpPr>
        <p:grpSpPr>
          <a:xfrm>
            <a:off x="394851" y="4707082"/>
            <a:ext cx="5242716" cy="1945457"/>
            <a:chOff x="394851" y="4707082"/>
            <a:chExt cx="5242716" cy="1945457"/>
          </a:xfrm>
        </p:grpSpPr>
        <p:sp>
          <p:nvSpPr>
            <p:cNvPr id="333" name="Shape 333"/>
            <p:cNvSpPr txBox="1"/>
            <p:nvPr/>
          </p:nvSpPr>
          <p:spPr>
            <a:xfrm>
              <a:off x="2627138" y="6190875"/>
              <a:ext cx="1096240" cy="461664"/>
            </a:xfrm>
            <a:prstGeom prst="rect">
              <a:avLst/>
            </a:prstGeom>
            <a:solidFill>
              <a:srgbClr val="FEE599"/>
            </a:solidFill>
            <a:ln cap="flat" cmpd="sng" w="38100">
              <a:solidFill>
                <a:srgbClr val="C0000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อิงกลุ่ม</a:t>
              </a:r>
            </a:p>
          </p:txBody>
        </p:sp>
        <p:sp>
          <p:nvSpPr>
            <p:cNvPr id="334" name="Shape 334"/>
            <p:cNvSpPr/>
            <p:nvPr/>
          </p:nvSpPr>
          <p:spPr>
            <a:xfrm>
              <a:off x="394851" y="4707082"/>
              <a:ext cx="2780408" cy="1293967"/>
            </a:xfrm>
            <a:prstGeom prst="ellipse">
              <a:avLst/>
            </a:prstGeom>
            <a:noFill/>
            <a:ln cap="flat" cmpd="sng" w="34925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2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335" name="Shape 335"/>
            <p:cNvCxnSpPr/>
            <p:nvPr/>
          </p:nvCxnSpPr>
          <p:spPr>
            <a:xfrm>
              <a:off x="2369122" y="4738255"/>
              <a:ext cx="3268445" cy="0"/>
            </a:xfrm>
            <a:prstGeom prst="straightConnector1">
              <a:avLst/>
            </a:prstGeom>
            <a:noFill/>
            <a:ln cap="flat" cmpd="sng" w="28575">
              <a:solidFill>
                <a:srgbClr val="C00000"/>
              </a:solidFill>
              <a:prstDash val="solid"/>
              <a:miter/>
              <a:headEnd len="med" w="med" type="none"/>
              <a:tailEnd len="med" w="med" type="none"/>
            </a:ln>
          </p:spPr>
        </p:cxnSp>
        <p:cxnSp>
          <p:nvCxnSpPr>
            <p:cNvPr id="336" name="Shape 336"/>
            <p:cNvCxnSpPr>
              <a:stCxn id="333" idx="0"/>
            </p:cNvCxnSpPr>
            <p:nvPr/>
          </p:nvCxnSpPr>
          <p:spPr>
            <a:xfrm rot="10800000">
              <a:off x="2753458" y="5850075"/>
              <a:ext cx="421800" cy="340800"/>
            </a:xfrm>
            <a:prstGeom prst="straightConnector1">
              <a:avLst/>
            </a:prstGeom>
            <a:noFill/>
            <a:ln cap="flat" cmpd="sng" w="41275">
              <a:solidFill>
                <a:srgbClr val="C00000"/>
              </a:solidFill>
              <a:prstDash val="solid"/>
              <a:miter/>
              <a:headEnd len="med" w="med" type="none"/>
              <a:tailEnd len="lg" w="lg" type="triangle"/>
            </a:ln>
          </p:spPr>
        </p:cxnSp>
      </p:grpSp>
      <p:sp>
        <p:nvSpPr>
          <p:cNvPr id="337" name="Shape 337"/>
          <p:cNvSpPr txBox="1"/>
          <p:nvPr/>
        </p:nvSpPr>
        <p:spPr>
          <a:xfrm>
            <a:off x="5672239" y="6245110"/>
            <a:ext cx="3170423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(คะแนนเฉลี่ยน้อยกว่าร้อยละ 50)</a:t>
            </a:r>
          </a:p>
        </p:txBody>
      </p:sp>
      <p:grpSp>
        <p:nvGrpSpPr>
          <p:cNvPr id="338" name="Shape 338"/>
          <p:cNvGrpSpPr/>
          <p:nvPr/>
        </p:nvGrpSpPr>
        <p:grpSpPr>
          <a:xfrm>
            <a:off x="280555" y="3007478"/>
            <a:ext cx="7428725" cy="3188339"/>
            <a:chOff x="280555" y="3007478"/>
            <a:chExt cx="7428725" cy="3188339"/>
          </a:xfrm>
        </p:grpSpPr>
        <p:sp>
          <p:nvSpPr>
            <p:cNvPr id="339" name="Shape 339"/>
            <p:cNvSpPr/>
            <p:nvPr/>
          </p:nvSpPr>
          <p:spPr>
            <a:xfrm>
              <a:off x="394851" y="3007478"/>
              <a:ext cx="841666" cy="307222"/>
            </a:xfrm>
            <a:prstGeom prst="ellipse">
              <a:avLst/>
            </a:prstGeom>
            <a:noFill/>
            <a:ln cap="flat" cmpd="sng" w="34925">
              <a:solidFill>
                <a:srgbClr val="385623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2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0" name="Shape 340"/>
            <p:cNvSpPr txBox="1"/>
            <p:nvPr/>
          </p:nvSpPr>
          <p:spPr>
            <a:xfrm>
              <a:off x="6613039" y="5734153"/>
              <a:ext cx="1096240" cy="461664"/>
            </a:xfrm>
            <a:prstGeom prst="rect">
              <a:avLst/>
            </a:prstGeom>
            <a:solidFill>
              <a:srgbClr val="FEE599"/>
            </a:solidFill>
            <a:ln cap="flat" cmpd="sng" w="38100">
              <a:solidFill>
                <a:srgbClr val="385623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อิงเกณฑ์</a:t>
              </a:r>
            </a:p>
          </p:txBody>
        </p:sp>
        <p:cxnSp>
          <p:nvCxnSpPr>
            <p:cNvPr id="341" name="Shape 341"/>
            <p:cNvCxnSpPr/>
            <p:nvPr/>
          </p:nvCxnSpPr>
          <p:spPr>
            <a:xfrm rot="10800000">
              <a:off x="2627138" y="4249881"/>
              <a:ext cx="3985904" cy="1480407"/>
            </a:xfrm>
            <a:prstGeom prst="straightConnector1">
              <a:avLst/>
            </a:prstGeom>
            <a:noFill/>
            <a:ln cap="flat" cmpd="sng" w="41275">
              <a:solidFill>
                <a:srgbClr val="385623"/>
              </a:solidFill>
              <a:prstDash val="solid"/>
              <a:miter/>
              <a:headEnd len="med" w="med" type="none"/>
              <a:tailEnd len="lg" w="lg" type="triangle"/>
            </a:ln>
          </p:spPr>
        </p:cxnSp>
        <p:sp>
          <p:nvSpPr>
            <p:cNvPr id="342" name="Shape 342"/>
            <p:cNvSpPr/>
            <p:nvPr/>
          </p:nvSpPr>
          <p:spPr>
            <a:xfrm>
              <a:off x="384462" y="3549696"/>
              <a:ext cx="841666" cy="307222"/>
            </a:xfrm>
            <a:prstGeom prst="ellipse">
              <a:avLst/>
            </a:prstGeom>
            <a:noFill/>
            <a:ln cap="flat" cmpd="sng" w="34925">
              <a:solidFill>
                <a:srgbClr val="385623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2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43" name="Shape 343"/>
            <p:cNvSpPr/>
            <p:nvPr/>
          </p:nvSpPr>
          <p:spPr>
            <a:xfrm>
              <a:off x="280555" y="3856919"/>
              <a:ext cx="2346582" cy="586272"/>
            </a:xfrm>
            <a:prstGeom prst="ellipse">
              <a:avLst/>
            </a:prstGeom>
            <a:noFill/>
            <a:ln cap="flat" cmpd="sng" w="34925">
              <a:solidFill>
                <a:srgbClr val="385623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2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Shape 348"/>
          <p:cNvSpPr txBox="1"/>
          <p:nvPr>
            <p:ph idx="1" type="body"/>
          </p:nvPr>
        </p:nvSpPr>
        <p:spPr>
          <a:xfrm>
            <a:off x="311728" y="935388"/>
            <a:ext cx="8526482" cy="500821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  วิเคราะห์หาสาเหตุของปัญหาและกำหนดแนวทางการแก้ไขปัญหา ในแต่ละกลุ่มสาระการเรียนรู้ของแต่ละสถานศึกษา (พิจารณาจากสภาพบริบทต่างๆของสถานศึกษา)</a:t>
            </a: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b="1" i="0" lang="th-TH" sz="36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- แหล่งสาเหตุของปัญหา</a:t>
            </a: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b="1" i="0" lang="th-TH" sz="36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	- จุดอ่อน/อุปสรรค</a:t>
            </a: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C00000"/>
              </a:buClr>
              <a:buSzPct val="25000"/>
              <a:buFont typeface="Arial"/>
              <a:buNone/>
            </a:pPr>
            <a:r>
              <a:rPr b="1" i="0" lang="th-TH" sz="36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	- จุดแข็ง/โอกาส</a:t>
            </a:r>
          </a:p>
          <a:p>
            <a:pPr indent="0" lvl="0" marL="0" marR="0" rtl="0" algn="l">
              <a:lnSpc>
                <a:spcPct val="90000"/>
              </a:lnSpc>
              <a:spcBef>
                <a:spcPts val="1000"/>
              </a:spcBef>
              <a:buClr>
                <a:srgbClr val="C00000"/>
              </a:buClr>
              <a:buSzPct val="25000"/>
              <a:buFont typeface="Arial"/>
              <a:buNone/>
            </a:pPr>
            <a:r>
              <a:rPr b="1" i="0" lang="th-TH" sz="36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	- แนวทางการแก้ปัญหา</a:t>
            </a:r>
            <a:r>
              <a:rPr b="1" i="0" lang="th-TH" sz="3600" u="none" cap="none" strike="noStrike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 (สอดคล้องกับ 3 ประเด็นข้างต้น)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52" name="Shape 3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Shape 353"/>
          <p:cNvSpPr txBox="1"/>
          <p:nvPr>
            <p:ph idx="1" type="body"/>
          </p:nvPr>
        </p:nvSpPr>
        <p:spPr>
          <a:xfrm>
            <a:off x="405666" y="268780"/>
            <a:ext cx="8249535" cy="60116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b="1" i="0" lang="th-TH" sz="3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กำหนดกลยุทธ์และแผนในการยกระดับคุณภาพผลสัมฤทธิ์ผู้เรียนของแต่ละเขตพื้นที่การศึกษา และสถานศึกษา ที่สอดคล้องสาเหตุของสภาพปัญหา</a:t>
            </a:r>
          </a:p>
          <a:p>
            <a:pPr indent="-228600" lvl="0" marL="228600" marR="0" rtl="0" algn="l">
              <a:lnSpc>
                <a:spcPct val="90000"/>
              </a:lnSpc>
              <a:spcBef>
                <a:spcPts val="1000"/>
              </a:spcBef>
              <a:buClr>
                <a:schemeClr val="dk1"/>
              </a:buClr>
              <a:buSzPct val="100000"/>
              <a:buFont typeface="Arial"/>
              <a:buNone/>
            </a:pPr>
            <a:r>
              <a:t/>
            </a:r>
            <a:endParaRPr b="1" i="0" sz="3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354" name="Shape 354"/>
          <p:cNvGrpSpPr/>
          <p:nvPr/>
        </p:nvGrpSpPr>
        <p:grpSpPr>
          <a:xfrm>
            <a:off x="761504" y="1881773"/>
            <a:ext cx="8027718" cy="4657077"/>
            <a:chOff x="855023" y="2027247"/>
            <a:chExt cx="8027718" cy="4657077"/>
          </a:xfrm>
        </p:grpSpPr>
        <p:sp>
          <p:nvSpPr>
            <p:cNvPr id="355" name="Shape 355"/>
            <p:cNvSpPr/>
            <p:nvPr/>
          </p:nvSpPr>
          <p:spPr>
            <a:xfrm>
              <a:off x="7137068" y="3241959"/>
              <a:ext cx="1745673" cy="501738"/>
            </a:xfrm>
            <a:prstGeom prst="rect">
              <a:avLst/>
            </a:prstGeom>
            <a:solidFill>
              <a:schemeClr val="accent1"/>
            </a:solidFill>
            <a:ln cap="flat" cmpd="sng" w="12700">
              <a:solidFill>
                <a:srgbClr val="42719B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บุคลากร</a:t>
              </a:r>
            </a:p>
          </p:txBody>
        </p:sp>
        <p:sp>
          <p:nvSpPr>
            <p:cNvPr id="356" name="Shape 356"/>
            <p:cNvSpPr/>
            <p:nvPr/>
          </p:nvSpPr>
          <p:spPr>
            <a:xfrm>
              <a:off x="7137068" y="3905487"/>
              <a:ext cx="1745673" cy="501738"/>
            </a:xfrm>
            <a:prstGeom prst="rect">
              <a:avLst/>
            </a:prstGeom>
            <a:solidFill>
              <a:schemeClr val="accent1"/>
            </a:solidFill>
            <a:ln cap="flat" cmpd="sng" w="12700">
              <a:solidFill>
                <a:srgbClr val="42719B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งบประมาณ</a:t>
              </a:r>
            </a:p>
          </p:txBody>
        </p:sp>
        <p:sp>
          <p:nvSpPr>
            <p:cNvPr id="357" name="Shape 357"/>
            <p:cNvSpPr/>
            <p:nvPr/>
          </p:nvSpPr>
          <p:spPr>
            <a:xfrm>
              <a:off x="7137068" y="4546762"/>
              <a:ext cx="1745673" cy="501738"/>
            </a:xfrm>
            <a:prstGeom prst="rect">
              <a:avLst/>
            </a:prstGeom>
            <a:solidFill>
              <a:schemeClr val="accent1"/>
            </a:solidFill>
            <a:ln cap="flat" cmpd="sng" w="12700">
              <a:solidFill>
                <a:srgbClr val="42719B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การบริหารจัดการ</a:t>
              </a:r>
            </a:p>
          </p:txBody>
        </p:sp>
        <p:sp>
          <p:nvSpPr>
            <p:cNvPr id="358" name="Shape 358"/>
            <p:cNvSpPr/>
            <p:nvPr/>
          </p:nvSpPr>
          <p:spPr>
            <a:xfrm>
              <a:off x="7137068" y="5231082"/>
              <a:ext cx="1745673" cy="501738"/>
            </a:xfrm>
            <a:prstGeom prst="rect">
              <a:avLst/>
            </a:prstGeom>
            <a:solidFill>
              <a:schemeClr val="accent1"/>
            </a:solidFill>
            <a:ln cap="flat" cmpd="sng" w="12700">
              <a:solidFill>
                <a:srgbClr val="42719B"/>
              </a:solidFill>
              <a:prstDash val="solid"/>
              <a:miter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40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สื่ออุปกรณ์</a:t>
              </a:r>
            </a:p>
          </p:txBody>
        </p:sp>
        <p:grpSp>
          <p:nvGrpSpPr>
            <p:cNvPr id="359" name="Shape 359"/>
            <p:cNvGrpSpPr/>
            <p:nvPr/>
          </p:nvGrpSpPr>
          <p:grpSpPr>
            <a:xfrm>
              <a:off x="855023" y="2027247"/>
              <a:ext cx="6282163" cy="4657077"/>
              <a:chOff x="855023" y="2016856"/>
              <a:chExt cx="6282163" cy="4657077"/>
            </a:xfrm>
          </p:grpSpPr>
          <p:cxnSp>
            <p:nvCxnSpPr>
              <p:cNvPr id="360" name="Shape 360"/>
              <p:cNvCxnSpPr/>
              <p:nvPr/>
            </p:nvCxnSpPr>
            <p:spPr>
              <a:xfrm flipH="1">
                <a:off x="4776849" y="2421096"/>
                <a:ext cx="0" cy="3570005"/>
              </a:xfrm>
              <a:prstGeom prst="straightConnector1">
                <a:avLst/>
              </a:prstGeom>
              <a:noFill/>
              <a:ln cap="flat" cmpd="sng" w="28575">
                <a:solidFill>
                  <a:srgbClr val="C00000"/>
                </a:solidFill>
                <a:prstDash val="solid"/>
                <a:miter/>
                <a:headEnd len="med" w="med" type="none"/>
                <a:tailEnd len="lg" w="lg" type="triangle"/>
              </a:ln>
            </p:spPr>
          </p:cxnSp>
          <p:cxnSp>
            <p:nvCxnSpPr>
              <p:cNvPr id="361" name="Shape 361"/>
              <p:cNvCxnSpPr>
                <a:endCxn id="362" idx="0"/>
              </p:cNvCxnSpPr>
              <p:nvPr/>
            </p:nvCxnSpPr>
            <p:spPr>
              <a:xfrm>
                <a:off x="4530435" y="2424635"/>
                <a:ext cx="0" cy="2429400"/>
              </a:xfrm>
              <a:prstGeom prst="straightConnector1">
                <a:avLst/>
              </a:prstGeom>
              <a:noFill/>
              <a:ln cap="flat" cmpd="sng" w="28575">
                <a:solidFill>
                  <a:srgbClr val="C00000"/>
                </a:solidFill>
                <a:prstDash val="solid"/>
                <a:miter/>
                <a:headEnd len="med" w="med" type="none"/>
                <a:tailEnd len="lg" w="lg" type="triangle"/>
              </a:ln>
            </p:spPr>
          </p:cxnSp>
          <p:sp>
            <p:nvSpPr>
              <p:cNvPr id="363" name="Shape 363"/>
              <p:cNvSpPr/>
              <p:nvPr/>
            </p:nvSpPr>
            <p:spPr>
              <a:xfrm>
                <a:off x="855023" y="2256311"/>
                <a:ext cx="1828800" cy="558139"/>
              </a:xfrm>
              <a:prstGeom prst="rect">
                <a:avLst/>
              </a:prstGeom>
              <a:solidFill>
                <a:srgbClr val="FFFF00"/>
              </a:solidFill>
              <a:ln cap="flat" cmpd="sng" w="12700">
                <a:solidFill>
                  <a:srgbClr val="42719B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th-TH" sz="240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ปัญหา ร.ร.1</a:t>
                </a:r>
              </a:p>
            </p:txBody>
          </p:sp>
          <p:sp>
            <p:nvSpPr>
              <p:cNvPr id="364" name="Shape 364"/>
              <p:cNvSpPr/>
              <p:nvPr/>
            </p:nvSpPr>
            <p:spPr>
              <a:xfrm>
                <a:off x="855023" y="3037114"/>
                <a:ext cx="1828800" cy="570015"/>
              </a:xfrm>
              <a:prstGeom prst="rect">
                <a:avLst/>
              </a:prstGeom>
              <a:solidFill>
                <a:srgbClr val="FFFF00"/>
              </a:solidFill>
              <a:ln cap="flat" cmpd="sng" w="12700">
                <a:solidFill>
                  <a:srgbClr val="42719B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th-TH" sz="240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ปัญหา ร.ร.2</a:t>
                </a:r>
              </a:p>
            </p:txBody>
          </p:sp>
          <p:sp>
            <p:nvSpPr>
              <p:cNvPr id="365" name="Shape 365"/>
              <p:cNvSpPr/>
              <p:nvPr/>
            </p:nvSpPr>
            <p:spPr>
              <a:xfrm>
                <a:off x="855023" y="4524501"/>
                <a:ext cx="1828800" cy="546264"/>
              </a:xfrm>
              <a:prstGeom prst="rect">
                <a:avLst/>
              </a:prstGeom>
              <a:solidFill>
                <a:srgbClr val="FFFF00"/>
              </a:solidFill>
              <a:ln cap="flat" cmpd="sng" w="12700">
                <a:solidFill>
                  <a:srgbClr val="42719B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th-TH" sz="240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ปัญหา ร.ร.4</a:t>
                </a:r>
              </a:p>
            </p:txBody>
          </p:sp>
          <p:sp>
            <p:nvSpPr>
              <p:cNvPr id="366" name="Shape 366"/>
              <p:cNvSpPr/>
              <p:nvPr/>
            </p:nvSpPr>
            <p:spPr>
              <a:xfrm>
                <a:off x="855023" y="6080167"/>
                <a:ext cx="1828800" cy="593764"/>
              </a:xfrm>
              <a:prstGeom prst="rect">
                <a:avLst/>
              </a:prstGeom>
              <a:solidFill>
                <a:srgbClr val="FFFF00"/>
              </a:solidFill>
              <a:ln cap="flat" cmpd="sng" w="12700">
                <a:solidFill>
                  <a:srgbClr val="42719B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th-TH" sz="240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ปัญหา ร.ร….</a:t>
                </a:r>
              </a:p>
            </p:txBody>
          </p:sp>
          <p:sp>
            <p:nvSpPr>
              <p:cNvPr id="362" name="Shape 362"/>
              <p:cNvSpPr/>
              <p:nvPr/>
            </p:nvSpPr>
            <p:spPr>
              <a:xfrm>
                <a:off x="3752601" y="4854035"/>
                <a:ext cx="1555667" cy="682831"/>
              </a:xfrm>
              <a:prstGeom prst="rect">
                <a:avLst/>
              </a:prstGeom>
              <a:solidFill>
                <a:srgbClr val="DDEAF6"/>
              </a:solidFill>
              <a:ln cap="flat" cmpd="sng" w="12700">
                <a:solidFill>
                  <a:srgbClr val="42719B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th-TH" sz="240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แนวทาง</a:t>
                </a:r>
              </a:p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th-TH" sz="240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แก้ไขปัญหา</a:t>
                </a:r>
              </a:p>
            </p:txBody>
          </p:sp>
          <p:sp>
            <p:nvSpPr>
              <p:cNvPr id="367" name="Shape 367"/>
              <p:cNvSpPr/>
              <p:nvPr/>
            </p:nvSpPr>
            <p:spPr>
              <a:xfrm>
                <a:off x="855023" y="3776355"/>
                <a:ext cx="1828800" cy="546264"/>
              </a:xfrm>
              <a:prstGeom prst="rect">
                <a:avLst/>
              </a:prstGeom>
              <a:solidFill>
                <a:srgbClr val="FFFF00"/>
              </a:solidFill>
              <a:ln cap="flat" cmpd="sng" w="12700">
                <a:solidFill>
                  <a:srgbClr val="42719B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th-TH" sz="240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ปัญหา ร.ร.3</a:t>
                </a:r>
              </a:p>
            </p:txBody>
          </p:sp>
          <p:sp>
            <p:nvSpPr>
              <p:cNvPr id="368" name="Shape 368"/>
              <p:cNvSpPr/>
              <p:nvPr/>
            </p:nvSpPr>
            <p:spPr>
              <a:xfrm>
                <a:off x="855023" y="5266707"/>
                <a:ext cx="1828800" cy="593764"/>
              </a:xfrm>
              <a:prstGeom prst="rect">
                <a:avLst/>
              </a:prstGeom>
              <a:solidFill>
                <a:srgbClr val="FFFF00"/>
              </a:solidFill>
              <a:ln cap="flat" cmpd="sng" w="12700">
                <a:solidFill>
                  <a:srgbClr val="42719B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th-TH" sz="240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ปัญหา ร.ร….</a:t>
                </a:r>
              </a:p>
            </p:txBody>
          </p:sp>
          <p:sp>
            <p:nvSpPr>
              <p:cNvPr id="369" name="Shape 369"/>
              <p:cNvSpPr/>
              <p:nvPr/>
            </p:nvSpPr>
            <p:spPr>
              <a:xfrm>
                <a:off x="3752601" y="2888669"/>
                <a:ext cx="1555667" cy="855028"/>
              </a:xfrm>
              <a:prstGeom prst="rect">
                <a:avLst/>
              </a:prstGeom>
              <a:solidFill>
                <a:srgbClr val="00FF00"/>
              </a:solidFill>
              <a:ln cap="flat" cmpd="sng" w="12700">
                <a:solidFill>
                  <a:srgbClr val="42719B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th-TH" sz="240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แนวทาง</a:t>
                </a:r>
                <a:br>
                  <a:rPr b="1" lang="th-TH" sz="240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</a:br>
                <a:r>
                  <a:rPr b="1" lang="th-TH" sz="240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แก้ไขปัญหา</a:t>
                </a:r>
              </a:p>
            </p:txBody>
          </p:sp>
          <p:cxnSp>
            <p:nvCxnSpPr>
              <p:cNvPr id="370" name="Shape 370"/>
              <p:cNvCxnSpPr>
                <a:stCxn id="362" idx="1"/>
              </p:cNvCxnSpPr>
              <p:nvPr/>
            </p:nvCxnSpPr>
            <p:spPr>
              <a:xfrm rot="10800000">
                <a:off x="2683701" y="4797651"/>
                <a:ext cx="1068900" cy="3978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C00000"/>
                </a:solidFill>
                <a:prstDash val="solid"/>
                <a:miter/>
                <a:headEnd len="med" w="med" type="none"/>
                <a:tailEnd len="lg" w="lg" type="stealth"/>
              </a:ln>
            </p:spPr>
          </p:cxnSp>
          <p:cxnSp>
            <p:nvCxnSpPr>
              <p:cNvPr id="371" name="Shape 371"/>
              <p:cNvCxnSpPr>
                <a:stCxn id="362" idx="1"/>
              </p:cNvCxnSpPr>
              <p:nvPr/>
            </p:nvCxnSpPr>
            <p:spPr>
              <a:xfrm flipH="1">
                <a:off x="2683701" y="5195451"/>
                <a:ext cx="1068900" cy="3888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C00000"/>
                </a:solidFill>
                <a:prstDash val="solid"/>
                <a:miter/>
                <a:headEnd len="med" w="med" type="none"/>
                <a:tailEnd len="lg" w="lg" type="stealth"/>
              </a:ln>
            </p:spPr>
          </p:cxnSp>
          <p:cxnSp>
            <p:nvCxnSpPr>
              <p:cNvPr id="372" name="Shape 372"/>
              <p:cNvCxnSpPr>
                <a:endCxn id="366" idx="3"/>
              </p:cNvCxnSpPr>
              <p:nvPr/>
            </p:nvCxnSpPr>
            <p:spPr>
              <a:xfrm rot="10800000">
                <a:off x="2683823" y="6377050"/>
                <a:ext cx="1068900" cy="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C00000"/>
                </a:solidFill>
                <a:prstDash val="solid"/>
                <a:miter/>
                <a:headEnd len="med" w="med" type="none"/>
                <a:tailEnd len="lg" w="lg" type="stealth"/>
              </a:ln>
            </p:spPr>
          </p:cxnSp>
          <p:cxnSp>
            <p:nvCxnSpPr>
              <p:cNvPr id="373" name="Shape 373"/>
              <p:cNvCxnSpPr/>
              <p:nvPr/>
            </p:nvCxnSpPr>
            <p:spPr>
              <a:xfrm rot="10800000">
                <a:off x="2683824" y="2455220"/>
                <a:ext cx="1068779" cy="866901"/>
              </a:xfrm>
              <a:prstGeom prst="straightConnector1">
                <a:avLst/>
              </a:prstGeom>
              <a:noFill/>
              <a:ln cap="flat" cmpd="sng" w="38100">
                <a:solidFill>
                  <a:srgbClr val="C00000"/>
                </a:solidFill>
                <a:prstDash val="solid"/>
                <a:miter/>
                <a:headEnd len="med" w="med" type="none"/>
                <a:tailEnd len="lg" w="lg" type="stealth"/>
              </a:ln>
            </p:spPr>
          </p:cxnSp>
          <p:cxnSp>
            <p:nvCxnSpPr>
              <p:cNvPr id="374" name="Shape 374"/>
              <p:cNvCxnSpPr/>
              <p:nvPr/>
            </p:nvCxnSpPr>
            <p:spPr>
              <a:xfrm rot="10800000">
                <a:off x="2683824" y="3241960"/>
                <a:ext cx="1068779" cy="80161"/>
              </a:xfrm>
              <a:prstGeom prst="straightConnector1">
                <a:avLst/>
              </a:prstGeom>
              <a:noFill/>
              <a:ln cap="flat" cmpd="sng" w="38100">
                <a:solidFill>
                  <a:srgbClr val="C00000"/>
                </a:solidFill>
                <a:prstDash val="solid"/>
                <a:miter/>
                <a:headEnd len="med" w="med" type="none"/>
                <a:tailEnd len="lg" w="lg" type="stealth"/>
              </a:ln>
            </p:spPr>
          </p:cxnSp>
          <p:cxnSp>
            <p:nvCxnSpPr>
              <p:cNvPr id="375" name="Shape 375"/>
              <p:cNvCxnSpPr/>
              <p:nvPr/>
            </p:nvCxnSpPr>
            <p:spPr>
              <a:xfrm flipH="1">
                <a:off x="2683825" y="3322121"/>
                <a:ext cx="1068778" cy="665021"/>
              </a:xfrm>
              <a:prstGeom prst="straightConnector1">
                <a:avLst/>
              </a:prstGeom>
              <a:noFill/>
              <a:ln cap="flat" cmpd="sng" w="38100">
                <a:solidFill>
                  <a:srgbClr val="C00000"/>
                </a:solidFill>
                <a:prstDash val="solid"/>
                <a:miter/>
                <a:headEnd len="med" w="med" type="none"/>
                <a:tailEnd len="lg" w="lg" type="stealth"/>
              </a:ln>
            </p:spPr>
          </p:cxnSp>
          <p:sp>
            <p:nvSpPr>
              <p:cNvPr id="376" name="Shape 376"/>
              <p:cNvSpPr/>
              <p:nvPr/>
            </p:nvSpPr>
            <p:spPr>
              <a:xfrm>
                <a:off x="5438898" y="3895105"/>
                <a:ext cx="1401288" cy="1175658"/>
              </a:xfrm>
              <a:prstGeom prst="ellipse">
                <a:avLst/>
              </a:prstGeom>
              <a:solidFill>
                <a:srgbClr val="FFC000"/>
              </a:solidFill>
              <a:ln cap="flat" cmpd="sng" w="12700">
                <a:solidFill>
                  <a:srgbClr val="42719B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th-TH" sz="2800">
                    <a:solidFill>
                      <a:srgbClr val="00206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กลยุทธ์</a:t>
                </a:r>
              </a:p>
            </p:txBody>
          </p:sp>
          <p:cxnSp>
            <p:nvCxnSpPr>
              <p:cNvPr id="377" name="Shape 377"/>
              <p:cNvCxnSpPr>
                <a:endCxn id="376" idx="1"/>
              </p:cNvCxnSpPr>
              <p:nvPr/>
            </p:nvCxnSpPr>
            <p:spPr>
              <a:xfrm>
                <a:off x="5308412" y="3743577"/>
                <a:ext cx="335700" cy="3237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2060"/>
                </a:solidFill>
                <a:prstDash val="solid"/>
                <a:miter/>
                <a:headEnd len="med" w="med" type="none"/>
                <a:tailEnd len="lg" w="lg" type="stealth"/>
              </a:ln>
            </p:spPr>
          </p:cxnSp>
          <p:cxnSp>
            <p:nvCxnSpPr>
              <p:cNvPr id="378" name="Shape 378"/>
              <p:cNvCxnSpPr>
                <a:endCxn id="376" idx="3"/>
              </p:cNvCxnSpPr>
              <p:nvPr/>
            </p:nvCxnSpPr>
            <p:spPr>
              <a:xfrm flipH="1" rot="10800000">
                <a:off x="5308412" y="4898593"/>
                <a:ext cx="335700" cy="341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2060"/>
                </a:solidFill>
                <a:prstDash val="solid"/>
                <a:miter/>
                <a:headEnd len="med" w="med" type="none"/>
                <a:tailEnd len="lg" w="lg" type="stealth"/>
              </a:ln>
            </p:spPr>
          </p:cxnSp>
          <p:cxnSp>
            <p:nvCxnSpPr>
              <p:cNvPr id="379" name="Shape 379"/>
              <p:cNvCxnSpPr>
                <a:endCxn id="355" idx="1"/>
              </p:cNvCxnSpPr>
              <p:nvPr/>
            </p:nvCxnSpPr>
            <p:spPr>
              <a:xfrm flipH="1" rot="10800000">
                <a:off x="6840068" y="3482438"/>
                <a:ext cx="297000" cy="9798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206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380" name="Shape 380"/>
              <p:cNvCxnSpPr>
                <a:stCxn id="376" idx="6"/>
              </p:cNvCxnSpPr>
              <p:nvPr/>
            </p:nvCxnSpPr>
            <p:spPr>
              <a:xfrm>
                <a:off x="6840186" y="4482935"/>
                <a:ext cx="297000" cy="9915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206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381" name="Shape 381"/>
              <p:cNvCxnSpPr>
                <a:stCxn id="376" idx="6"/>
              </p:cNvCxnSpPr>
              <p:nvPr/>
            </p:nvCxnSpPr>
            <p:spPr>
              <a:xfrm flipH="1" rot="10800000">
                <a:off x="6840186" y="4153535"/>
                <a:ext cx="297000" cy="3294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206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382" name="Shape 382"/>
              <p:cNvCxnSpPr>
                <a:stCxn id="376" idx="6"/>
              </p:cNvCxnSpPr>
              <p:nvPr/>
            </p:nvCxnSpPr>
            <p:spPr>
              <a:xfrm>
                <a:off x="6840186" y="4482935"/>
                <a:ext cx="297000" cy="3147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002060"/>
                </a:solidFill>
                <a:prstDash val="solid"/>
                <a:miter/>
                <a:headEnd len="med" w="med" type="none"/>
                <a:tailEnd len="med" w="med" type="none"/>
              </a:ln>
            </p:spPr>
          </p:cxnSp>
          <p:cxnSp>
            <p:nvCxnSpPr>
              <p:cNvPr id="383" name="Shape 383"/>
              <p:cNvCxnSpPr>
                <a:stCxn id="369" idx="1"/>
              </p:cNvCxnSpPr>
              <p:nvPr/>
            </p:nvCxnSpPr>
            <p:spPr>
              <a:xfrm flipH="1">
                <a:off x="2683701" y="3316184"/>
                <a:ext cx="1068900" cy="14427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C00000"/>
                </a:solidFill>
                <a:prstDash val="solid"/>
                <a:miter/>
                <a:headEnd len="med" w="med" type="none"/>
                <a:tailEnd len="lg" w="lg" type="stealth"/>
              </a:ln>
            </p:spPr>
          </p:cxnSp>
          <p:cxnSp>
            <p:nvCxnSpPr>
              <p:cNvPr id="384" name="Shape 384"/>
              <p:cNvCxnSpPr>
                <a:stCxn id="362" idx="1"/>
                <a:endCxn id="364" idx="3"/>
              </p:cNvCxnSpPr>
              <p:nvPr/>
            </p:nvCxnSpPr>
            <p:spPr>
              <a:xfrm rot="10800000">
                <a:off x="2683701" y="3322251"/>
                <a:ext cx="1068900" cy="1873200"/>
              </a:xfrm>
              <a:prstGeom prst="straightConnector1">
                <a:avLst/>
              </a:prstGeom>
              <a:noFill/>
              <a:ln cap="flat" cmpd="sng" w="38100">
                <a:solidFill>
                  <a:srgbClr val="C00000"/>
                </a:solidFill>
                <a:prstDash val="solid"/>
                <a:miter/>
                <a:headEnd len="med" w="med" type="none"/>
                <a:tailEnd len="lg" w="lg" type="stealth"/>
              </a:ln>
            </p:spPr>
          </p:cxnSp>
          <p:sp>
            <p:nvSpPr>
              <p:cNvPr id="385" name="Shape 385"/>
              <p:cNvSpPr/>
              <p:nvPr/>
            </p:nvSpPr>
            <p:spPr>
              <a:xfrm>
                <a:off x="3752601" y="5991101"/>
                <a:ext cx="1555667" cy="682831"/>
              </a:xfrm>
              <a:prstGeom prst="rect">
                <a:avLst/>
              </a:prstGeom>
              <a:solidFill>
                <a:srgbClr val="00B0F0"/>
              </a:solidFill>
              <a:ln cap="flat" cmpd="sng" w="12700">
                <a:solidFill>
                  <a:srgbClr val="42719B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th-TH" sz="240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แนวทาง</a:t>
                </a:r>
              </a:p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b="1" lang="th-TH" sz="2400">
                    <a:solidFill>
                      <a:srgbClr val="002060"/>
                    </a:solidFill>
                    <a:latin typeface="Arial"/>
                    <a:ea typeface="Arial"/>
                    <a:cs typeface="Arial"/>
                    <a:sym typeface="Arial"/>
                  </a:rPr>
                  <a:t>แก้ไขปัญหา</a:t>
                </a:r>
              </a:p>
            </p:txBody>
          </p:sp>
          <p:sp>
            <p:nvSpPr>
              <p:cNvPr id="386" name="Shape 386"/>
              <p:cNvSpPr/>
              <p:nvPr/>
            </p:nvSpPr>
            <p:spPr>
              <a:xfrm>
                <a:off x="4088280" y="2016856"/>
                <a:ext cx="884310" cy="407700"/>
              </a:xfrm>
              <a:prstGeom prst="rect">
                <a:avLst/>
              </a:prstGeom>
              <a:solidFill>
                <a:srgbClr val="BBD6EE"/>
              </a:solidFill>
              <a:ln cap="flat" cmpd="sng" w="12700">
                <a:solidFill>
                  <a:srgbClr val="42719B"/>
                </a:solidFill>
                <a:prstDash val="solid"/>
                <a:miter/>
                <a:headEnd len="med" w="med" type="none"/>
                <a:tailEnd len="med" w="med" type="none"/>
              </a:ln>
            </p:spPr>
            <p:txBody>
              <a:bodyPr anchorCtr="0" anchor="ctr" bIns="45700" lIns="91425" rIns="91425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buSzPct val="25000"/>
                  <a:buNone/>
                </a:pPr>
                <a:r>
                  <a:rPr lang="th-TH" sz="180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SWOT</a:t>
                </a:r>
              </a:p>
            </p:txBody>
          </p:sp>
          <p:cxnSp>
            <p:nvCxnSpPr>
              <p:cNvPr id="387" name="Shape 387"/>
              <p:cNvCxnSpPr/>
              <p:nvPr/>
            </p:nvCxnSpPr>
            <p:spPr>
              <a:xfrm>
                <a:off x="4322617" y="2424556"/>
                <a:ext cx="0" cy="464113"/>
              </a:xfrm>
              <a:prstGeom prst="straightConnector1">
                <a:avLst/>
              </a:prstGeom>
              <a:noFill/>
              <a:ln cap="flat" cmpd="sng" w="28575">
                <a:solidFill>
                  <a:srgbClr val="C00000"/>
                </a:solidFill>
                <a:prstDash val="solid"/>
                <a:miter/>
                <a:headEnd len="med" w="med" type="none"/>
                <a:tailEnd len="lg" w="lg" type="triangle"/>
              </a:ln>
            </p:spPr>
          </p:cxn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โมดูล">
  <a:themeElements>
    <a:clrScheme name="โมดูล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ชุดรูปแบบของ Offic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